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45"/>
  </p:notesMasterIdLst>
  <p:sldIdLst>
    <p:sldId id="256" r:id="rId3"/>
    <p:sldId id="265" r:id="rId4"/>
    <p:sldId id="257" r:id="rId5"/>
    <p:sldId id="262" r:id="rId6"/>
    <p:sldId id="267" r:id="rId7"/>
    <p:sldId id="258" r:id="rId8"/>
    <p:sldId id="259" r:id="rId9"/>
    <p:sldId id="263" r:id="rId10"/>
    <p:sldId id="266" r:id="rId11"/>
    <p:sldId id="297" r:id="rId12"/>
    <p:sldId id="260" r:id="rId13"/>
    <p:sldId id="292" r:id="rId14"/>
    <p:sldId id="296" r:id="rId15"/>
    <p:sldId id="264" r:id="rId16"/>
    <p:sldId id="291" r:id="rId17"/>
    <p:sldId id="293" r:id="rId18"/>
    <p:sldId id="294" r:id="rId19"/>
    <p:sldId id="295" r:id="rId20"/>
    <p:sldId id="261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</p:sldIdLst>
  <p:sldSz cx="9144000" cy="5143500" type="screen16x9"/>
  <p:notesSz cx="6858000" cy="9144000"/>
  <p:embeddedFontLst>
    <p:embeddedFont>
      <p:font typeface="Proxima Nova" panose="020B0604020202020204" charset="0"/>
      <p:regular r:id="rId46"/>
      <p:bold r:id="rId47"/>
      <p:italic r:id="rId48"/>
      <p:boldItalic r:id="rId49"/>
    </p:embeddedFont>
    <p:embeddedFont>
      <p:font typeface="Fira Sans Extra Condensed Medium" panose="020B0604020202020204" charset="0"/>
      <p:regular r:id="rId50"/>
      <p:bold r:id="rId51"/>
      <p:italic r:id="rId52"/>
      <p:boldItalic r:id="rId53"/>
    </p:embeddedFont>
    <p:embeddedFont>
      <p:font typeface="Berlin Sans FB Demi" panose="020E0802020502020306" pitchFamily="34" charset="0"/>
      <p:bold r:id="rId54"/>
    </p:embeddedFont>
    <p:embeddedFont>
      <p:font typeface="Bahnschrift SemiBold" panose="020B0502040204020203" pitchFamily="34" charset="0"/>
      <p:bold r:id="rId55"/>
    </p:embeddedFont>
    <p:embeddedFont>
      <p:font typeface="Arial Rounded MT Bold" panose="020F0704030504030204" pitchFamily="34" charset="0"/>
      <p:regular r:id="rId56"/>
    </p:embeddedFont>
    <p:embeddedFont>
      <p:font typeface="Passion One" panose="020B0604020202020204" charset="0"/>
      <p:regular r:id="rId57"/>
      <p:bold r:id="rId58"/>
    </p:embeddedFont>
    <p:embeddedFont>
      <p:font typeface="Oswald Regular" panose="020B0604020202020204" charset="0"/>
      <p:regular r:id="rId59"/>
      <p:bold r:id="rId60"/>
    </p:embeddedFont>
    <p:embeddedFont>
      <p:font typeface="Proxima Nova Semibold" panose="020B0604020202020204" charset="0"/>
      <p:regular r:id="rId61"/>
      <p:bold r:id="rId62"/>
      <p:boldItalic r:id="rId63"/>
    </p:embeddedFont>
    <p:embeddedFont>
      <p:font typeface="Arvo" panose="020B0604020202020204" charset="0"/>
      <p:regular r:id="rId64"/>
      <p:bold r:id="rId65"/>
      <p:italic r:id="rId66"/>
      <p:boldItalic r:id="rId67"/>
    </p:embeddedFont>
    <p:embeddedFont>
      <p:font typeface="Abel" panose="020B0604020202020204" charset="0"/>
      <p:regular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F43493-EA31-45B7-81EF-2E4229FF030C}">
  <a:tblStyle styleId="{73F43493-EA31-45B7-81EF-2E4229FF03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52630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6db7e3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6db7e3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684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7b68ffdf2_2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7b68ffdf2_2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1071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7b68ffdf2_2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7b68ffdf2_2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6645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53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7c365f9a0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7c365f9a0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024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7b68ffdf2_2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7b68ffdf2_2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828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7c365f9a0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7c365f9a0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875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7c365f9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57c365f9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326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57c365f9a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57c365f9a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12177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7c365f9a0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57c365f9a0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847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57c365f9a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57c365f9a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146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7c365f9a0_1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7c365f9a0_1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340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a15755a3a_1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a15755a3a_1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34197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7cfa334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57cfa334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5987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ca56064b0_3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ca56064b0_3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33784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5ca56064b0_3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5ca56064b0_3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95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ca56064b0_3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ca56064b0_3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33948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g5ca56064b0_3_2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2" name="Google Shape;3062;g5ca56064b0_3_2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799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7" name="Google Shape;3677;g5ca56064b0_3_3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8" name="Google Shape;3678;g5ca56064b0_3_3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180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Google Shape;4387;g5ca56064b0_3_4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8" name="Google Shape;4388;g5ca56064b0_3_4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8323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3" name="Google Shape;4783;g5ca56064b0_3_4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4" name="Google Shape;4784;g5ca56064b0_3_4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41916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" name="Google Shape;5376;g5ca56064b0_3_5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7" name="Google Shape;5377;g5ca56064b0_3_5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946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1502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1" name="Google Shape;5911;g5ca56064b0_3_5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2" name="Google Shape;5912;g5ca56064b0_3_5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8602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6" name="Google Shape;6196;g5ca56064b0_3_5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7" name="Google Shape;6197;g5ca56064b0_3_5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1410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8" name="Google Shape;6638;g5ca56064b0_3_6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9" name="Google Shape;6639;g5ca56064b0_3_6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7070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4" name="Google Shape;7004;g5ca56064b0_3_6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5" name="Google Shape;7005;g5ca56064b0_3_6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4435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8" name="Google Shape;7508;g5ca56064b0_3_7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9" name="Google Shape;7509;g5ca56064b0_3_7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0107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4" name="Google Shape;7904;g5ca56064b0_3_7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5" name="Google Shape;7905;g5ca56064b0_3_7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03215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1" name="Google Shape;8341;g5ca56064b0_3_8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2" name="Google Shape;8342;g5ca56064b0_3_8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3235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2" name="Google Shape;8812;g5ca56064b0_3_8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3" name="Google Shape;8813;g5ca56064b0_3_8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638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7b68ffdf2_2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7b68ffdf2_2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228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7c365f9a0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7c365f9a0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898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7b68ffdf2_2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7b68ffdf2_2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56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398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17abcd53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17abcd53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627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a15755a3a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a15755a3a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198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 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186712" y="216460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B72B7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73440" y="154175"/>
            <a:ext cx="682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Passion One"/>
              <a:buNone/>
              <a:defRPr sz="60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1_1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957050" y="3455125"/>
            <a:ext cx="5229900" cy="1056000"/>
          </a:xfrm>
          <a:prstGeom prst="rect">
            <a:avLst/>
          </a:pr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2189400" y="3800650"/>
            <a:ext cx="47652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1_1_1_2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1813400" y="2604875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480600" y="310227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2"/>
          </p:nvPr>
        </p:nvSpPr>
        <p:spPr>
          <a:xfrm>
            <a:off x="4703789" y="26048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3"/>
          </p:nvPr>
        </p:nvSpPr>
        <p:spPr>
          <a:xfrm>
            <a:off x="4703789" y="31022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4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4574525" y="1844000"/>
            <a:ext cx="0" cy="25920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6434598" y="3106975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2"/>
          </p:nvPr>
        </p:nvSpPr>
        <p:spPr>
          <a:xfrm>
            <a:off x="4342088" y="311830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3"/>
          </p:nvPr>
        </p:nvSpPr>
        <p:spPr>
          <a:xfrm>
            <a:off x="2249600" y="311830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4"/>
          </p:nvPr>
        </p:nvSpPr>
        <p:spPr>
          <a:xfrm>
            <a:off x="4342075" y="336813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5"/>
          </p:nvPr>
        </p:nvSpPr>
        <p:spPr>
          <a:xfrm>
            <a:off x="2249563" y="336813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6"/>
          </p:nvPr>
        </p:nvSpPr>
        <p:spPr>
          <a:xfrm>
            <a:off x="6434588" y="3368150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/>
          </p:nvPr>
        </p:nvSpPr>
        <p:spPr>
          <a:xfrm>
            <a:off x="6230150" y="817500"/>
            <a:ext cx="202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1_1_1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TITLE_1_1_1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1957050" y="1536675"/>
            <a:ext cx="5229900" cy="625500"/>
          </a:xfrm>
          <a:prstGeom prst="rect">
            <a:avLst/>
          </a:pr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2419950" y="410052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2"/>
          </p:nvPr>
        </p:nvSpPr>
        <p:spPr>
          <a:xfrm>
            <a:off x="2419950" y="161107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3115520" y="2437068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/>
          </p:nvPr>
        </p:nvSpPr>
        <p:spPr>
          <a:xfrm>
            <a:off x="430975" y="1741375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TITLE_1_1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subTitle" idx="1"/>
          </p:nvPr>
        </p:nvSpPr>
        <p:spPr>
          <a:xfrm>
            <a:off x="2419950" y="2151100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ctrTitle"/>
          </p:nvPr>
        </p:nvSpPr>
        <p:spPr>
          <a:xfrm>
            <a:off x="430975" y="821986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TITLE_1_1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subTitle" idx="1"/>
          </p:nvPr>
        </p:nvSpPr>
        <p:spPr>
          <a:xfrm>
            <a:off x="3242800" y="2605400"/>
            <a:ext cx="3671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ctrTitle"/>
          </p:nvPr>
        </p:nvSpPr>
        <p:spPr>
          <a:xfrm>
            <a:off x="3242800" y="2087600"/>
            <a:ext cx="4560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01034" y="1874888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409319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3"/>
          </p:nvPr>
        </p:nvSpPr>
        <p:spPr>
          <a:xfrm>
            <a:off x="100968" y="2690804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4" hasCustomPrompt="1"/>
          </p:nvPr>
        </p:nvSpPr>
        <p:spPr>
          <a:xfrm>
            <a:off x="3409326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40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6" hasCustomPrompt="1"/>
          </p:nvPr>
        </p:nvSpPr>
        <p:spPr>
          <a:xfrm>
            <a:off x="4387644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7"/>
          </p:nvPr>
        </p:nvSpPr>
        <p:spPr>
          <a:xfrm>
            <a:off x="5510853" y="2675492"/>
            <a:ext cx="1894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8" hasCustomPrompt="1"/>
          </p:nvPr>
        </p:nvSpPr>
        <p:spPr>
          <a:xfrm>
            <a:off x="4387651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0" name="Google Shape;20;p3"/>
          <p:cNvCxnSpPr/>
          <p:nvPr/>
        </p:nvCxnSpPr>
        <p:spPr>
          <a:xfrm>
            <a:off x="4490600" y="803950"/>
            <a:ext cx="0" cy="34434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2300175" y="2241350"/>
            <a:ext cx="4543800" cy="13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1420950" y="1707325"/>
            <a:ext cx="630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3829951" y="3067325"/>
            <a:ext cx="2875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321100" y="2696375"/>
            <a:ext cx="45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ctrTitle"/>
          </p:nvPr>
        </p:nvSpPr>
        <p:spPr>
          <a:xfrm>
            <a:off x="3772150" y="156662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>
            <a:off x="3771873" y="208117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5465045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2"/>
          </p:nvPr>
        </p:nvSpPr>
        <p:spPr>
          <a:xfrm>
            <a:off x="3069563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3"/>
          </p:nvPr>
        </p:nvSpPr>
        <p:spPr>
          <a:xfrm>
            <a:off x="674038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4"/>
          </p:nvPr>
        </p:nvSpPr>
        <p:spPr>
          <a:xfrm>
            <a:off x="3617650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5"/>
          </p:nvPr>
        </p:nvSpPr>
        <p:spPr>
          <a:xfrm>
            <a:off x="1222163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6"/>
          </p:nvPr>
        </p:nvSpPr>
        <p:spPr>
          <a:xfrm>
            <a:off x="6013138" y="2716175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 ">
  <p:cSld name="TITLE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3973375" y="1224188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2"/>
          </p:nvPr>
        </p:nvSpPr>
        <p:spPr>
          <a:xfrm>
            <a:off x="3973375" y="2250175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hasCustomPrompt="1"/>
          </p:nvPr>
        </p:nvSpPr>
        <p:spPr>
          <a:xfrm>
            <a:off x="5074075" y="1475150"/>
            <a:ext cx="32652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idx="3" hasCustomPrompt="1"/>
          </p:nvPr>
        </p:nvSpPr>
        <p:spPr>
          <a:xfrm>
            <a:off x="5074075" y="417775"/>
            <a:ext cx="32652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4"/>
          </p:nvPr>
        </p:nvSpPr>
        <p:spPr>
          <a:xfrm>
            <a:off x="2685425" y="3276163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5"/>
          </p:nvPr>
        </p:nvSpPr>
        <p:spPr>
          <a:xfrm>
            <a:off x="2685425" y="4270763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6" hasCustomPrompt="1"/>
          </p:nvPr>
        </p:nvSpPr>
        <p:spPr>
          <a:xfrm>
            <a:off x="2685425" y="3527175"/>
            <a:ext cx="32652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title" idx="7" hasCustomPrompt="1"/>
          </p:nvPr>
        </p:nvSpPr>
        <p:spPr>
          <a:xfrm>
            <a:off x="2685425" y="2465926"/>
            <a:ext cx="32652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1_1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subTitle" idx="1"/>
          </p:nvPr>
        </p:nvSpPr>
        <p:spPr>
          <a:xfrm>
            <a:off x="4899825" y="2480450"/>
            <a:ext cx="275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Passion One"/>
              <a:buNone/>
              <a:defRPr sz="28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freepik.com/" TargetMode="External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://slidesgo.com/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cartoon-math-concept-background_4473427.htm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s://www.freepik.com/free-vector/cartoon-math-concept-background_4473426.htm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laticon.com/packs/back-to-school-51" TargetMode="External"/><Relationship Id="rId5" Type="http://schemas.openxmlformats.org/officeDocument/2006/relationships/hyperlink" Target="https://www.flaticon.com/free-icon/paper-plane_124698" TargetMode="External"/><Relationship Id="rId4" Type="http://schemas.openxmlformats.org/officeDocument/2006/relationships/hyperlink" Target="https://www.flaticon.com/free-icon/board_1815987" TargetMode="External"/><Relationship Id="rId9" Type="http://schemas.openxmlformats.org/officeDocument/2006/relationships/hyperlink" Target="https://www.freepik.com/free-vector/realistic-math-chalkboard-background_4412921.htm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slidesgo.com/faq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fonts.google.com/specimen/Abel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ctrTitle"/>
          </p:nvPr>
        </p:nvSpPr>
        <p:spPr>
          <a:xfrm>
            <a:off x="3309879" y="140629"/>
            <a:ext cx="5834121" cy="20526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2000" dirty="0" err="1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Fak</a:t>
            </a: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ültə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 və İdarəetmə</a:t>
            </a:r>
            <a:r>
              <a:rPr lang="az-Latn-AZ" sz="2000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İxtisas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</a:t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Qrup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№ 685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.18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Tələbə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İbrahimova Aytac</a:t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Müəllimə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Sərdarov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Yaqub</a:t>
            </a:r>
            <a:r>
              <a:rPr lang="az-Latn-AZ" sz="2000" dirty="0" smtClean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 smtClean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Mövzu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Rezolyusiya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prinsipi</a:t>
            </a:r>
            <a:endParaRPr sz="2000" dirty="0">
              <a:solidFill>
                <a:schemeClr val="tx1"/>
              </a:solidFill>
              <a:sym typeface="Passion One"/>
            </a:endParaRPr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1"/>
          </p:nvPr>
        </p:nvSpPr>
        <p:spPr>
          <a:xfrm>
            <a:off x="4822050" y="229655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>
                <a:solidFill>
                  <a:srgbClr val="5B72B7"/>
                </a:solidFill>
              </a:rPr>
              <a:t>Here is where your presentation begins</a:t>
            </a:r>
            <a:endParaRPr dirty="0">
              <a:solidFill>
                <a:srgbClr val="5B72B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36;p49"/>
          <p:cNvSpPr/>
          <p:nvPr/>
        </p:nvSpPr>
        <p:spPr>
          <a:xfrm rot="1562037">
            <a:off x="487491" y="557280"/>
            <a:ext cx="909793" cy="8326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44077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836717" y="433396"/>
            <a:ext cx="5528441" cy="471010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Sonuçta</a:t>
            </a:r>
            <a:r>
              <a:rPr lang="en-US" dirty="0"/>
              <a:t> </a:t>
            </a:r>
            <a:r>
              <a:rPr lang="en-US" dirty="0" err="1"/>
              <a:t>ortaya</a:t>
            </a:r>
            <a:r>
              <a:rPr lang="en-US" dirty="0"/>
              <a:t> </a:t>
            </a:r>
            <a:r>
              <a:rPr lang="en-US" dirty="0" err="1"/>
              <a:t>çıkan</a:t>
            </a:r>
            <a:r>
              <a:rPr lang="en-US" dirty="0"/>
              <a:t> </a:t>
            </a:r>
            <a:r>
              <a:rPr lang="en-US" dirty="0" err="1"/>
              <a:t>cümle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küme</a:t>
            </a:r>
            <a:r>
              <a:rPr lang="en-US" dirty="0"/>
              <a:t> S </a:t>
            </a:r>
            <a:r>
              <a:rPr lang="en-US" dirty="0" err="1"/>
              <a:t>kümesinde</a:t>
            </a:r>
            <a:r>
              <a:rPr lang="en-US" dirty="0"/>
              <a:t> </a:t>
            </a:r>
            <a:r>
              <a:rPr lang="en-US" dirty="0" err="1"/>
              <a:t>elemanlar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görülen</a:t>
            </a:r>
            <a:r>
              <a:rPr lang="en-US" dirty="0"/>
              <a:t> </a:t>
            </a:r>
            <a:r>
              <a:rPr lang="en-US" dirty="0" err="1"/>
              <a:t>konjonktürlerle</a:t>
            </a:r>
            <a:r>
              <a:rPr lang="en-US" dirty="0"/>
              <a:t> normal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konjonktüre</a:t>
            </a:r>
            <a:r>
              <a:rPr lang="en-US" dirty="0"/>
              <a:t> </a:t>
            </a:r>
            <a:r>
              <a:rPr lang="en-US" dirty="0" err="1"/>
              <a:t>dönüşür</a:t>
            </a:r>
            <a:r>
              <a:rPr lang="en-US" dirty="0"/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2433146" y="447191"/>
            <a:ext cx="4572000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Bilik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bazasındakı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bütün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sübut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ediləcək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bəndin rəddi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zənn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konyunktiv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şəkildə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bağlıdır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Google Shape;4565;p47"/>
          <p:cNvGrpSpPr/>
          <p:nvPr/>
        </p:nvGrpSpPr>
        <p:grpSpPr>
          <a:xfrm>
            <a:off x="2083725" y="576442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13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4565;p47"/>
          <p:cNvGrpSpPr/>
          <p:nvPr/>
        </p:nvGrpSpPr>
        <p:grpSpPr>
          <a:xfrm>
            <a:off x="2083725" y="1637710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21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Rectangle 24"/>
          <p:cNvSpPr/>
          <p:nvPr/>
        </p:nvSpPr>
        <p:spPr>
          <a:xfrm>
            <a:off x="2429140" y="138431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Nəticədə yaranan bənd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 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bəndlərin elementləri kimi baxılan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konj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nkt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konj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nkt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ivə çevrili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grpSp>
        <p:nvGrpSpPr>
          <p:cNvPr id="26" name="Google Shape;4565;p47"/>
          <p:cNvGrpSpPr/>
          <p:nvPr/>
        </p:nvGrpSpPr>
        <p:grpSpPr>
          <a:xfrm>
            <a:off x="2079180" y="2758812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27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2435192" y="2768612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Məsələn: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28393" r="24712" b="62202"/>
          <a:stretch/>
        </p:blipFill>
        <p:spPr>
          <a:xfrm>
            <a:off x="2428601" y="3103947"/>
            <a:ext cx="4277711" cy="48347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0" t="43317" r="27931" b="48097"/>
          <a:stretch/>
        </p:blipFill>
        <p:spPr>
          <a:xfrm>
            <a:off x="2506874" y="4020818"/>
            <a:ext cx="3951890" cy="44143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428601" y="3603350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279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ctrTitle"/>
          </p:nvPr>
        </p:nvSpPr>
        <p:spPr>
          <a:xfrm>
            <a:off x="2859926" y="332239"/>
            <a:ext cx="41438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“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Tom ö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l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əcə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k”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rezolyusiya prinsipi ilə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sübut edin 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:</a:t>
            </a:r>
            <a:b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endParaRPr sz="1800" b="1" u="sng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>
            <a:off x="2944908" y="1103259"/>
            <a:ext cx="3973859" cy="629143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az-Latn-AZ" sz="1800" b="1" dirty="0" smtClean="0">
                <a:solidFill>
                  <a:srgbClr val="002060"/>
                </a:solidFill>
                <a:latin typeface="+mn-lt"/>
              </a:rPr>
              <a:t>Bəndləri </a:t>
            </a:r>
            <a:r>
              <a:rPr lang="en-US" sz="1800" b="1" dirty="0" err="1" smtClean="0">
                <a:solidFill>
                  <a:srgbClr val="002060"/>
                </a:solidFill>
                <a:latin typeface="+mn-lt"/>
              </a:rPr>
              <a:t>predikatlara</a:t>
            </a:r>
            <a:r>
              <a:rPr lang="az-Latn-AZ" sz="1800" b="1" dirty="0" smtClean="0">
                <a:solidFill>
                  <a:srgbClr val="002060"/>
                </a:solidFill>
                <a:latin typeface="+mn-lt"/>
              </a:rPr>
              <a:t> çevirmək</a:t>
            </a:r>
          </a:p>
          <a:p>
            <a:pPr marL="0" lvl="0" indent="0" algn="l">
              <a:spcAft>
                <a:spcPts val="1600"/>
              </a:spcAft>
            </a:pPr>
            <a:endParaRPr lang="en-US" sz="1600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52759" y="324993"/>
            <a:ext cx="39988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“Tom </a:t>
            </a:r>
            <a:r>
              <a:rPr lang="en-US" b="1" dirty="0" err="1" smtClean="0">
                <a:solidFill>
                  <a:schemeClr val="accent5">
                    <a:lumMod val="50000"/>
                  </a:schemeClr>
                </a:solidFill>
              </a:rPr>
              <a:t>bir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 pi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ş</a:t>
            </a:r>
            <a:r>
              <a:rPr lang="en-US" b="1" dirty="0" err="1" smtClean="0">
                <a:solidFill>
                  <a:schemeClr val="accent5">
                    <a:lumMod val="50000"/>
                  </a:schemeClr>
                </a:solidFill>
              </a:rPr>
              <a:t>ikdir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az-Latn-AZ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Bütün pişiklər heyvandır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az-Latn-AZ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Bütün heyvanlar öləcək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82351" y="1552163"/>
            <a:ext cx="2904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A(x)(pi</a:t>
            </a:r>
            <a:r>
              <a:rPr lang="az-Latn-AZ" sz="1600" b="1" dirty="0" smtClean="0"/>
              <a:t>ş</a:t>
            </a:r>
            <a:r>
              <a:rPr lang="en-US" sz="1600" b="1" dirty="0" err="1" smtClean="0"/>
              <a:t>ik</a:t>
            </a:r>
            <a:r>
              <a:rPr lang="en-US" sz="1600" b="1" dirty="0" smtClean="0"/>
              <a:t>(X)        </a:t>
            </a:r>
            <a:r>
              <a:rPr lang="en-US" sz="1600" b="1" dirty="0" err="1" smtClean="0"/>
              <a:t>heyvan</a:t>
            </a:r>
            <a:r>
              <a:rPr lang="en-US" sz="1600" b="1" dirty="0" smtClean="0"/>
              <a:t>(X))</a:t>
            </a:r>
            <a:endParaRPr lang="az-Latn-AZ" sz="1600" b="1" dirty="0" smtClean="0"/>
          </a:p>
          <a:p>
            <a:endParaRPr lang="en-US" sz="1600" b="1" dirty="0" smtClean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746912" y="1779288"/>
            <a:ext cx="323315" cy="3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87083" y="2768713"/>
            <a:ext cx="1483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b="1" dirty="0" smtClean="0">
                <a:solidFill>
                  <a:schemeClr val="tx1"/>
                </a:solidFill>
              </a:rPr>
              <a:t>Heyvan(Tom)</a:t>
            </a:r>
            <a:endParaRPr lang="en-US" sz="1600" b="1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931838" y="2120523"/>
            <a:ext cx="323315" cy="3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318126" y="3204783"/>
            <a:ext cx="13837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b="1" dirty="0" smtClean="0"/>
              <a:t>Ölmək(Tom)</a:t>
            </a:r>
            <a:endParaRPr lang="en-US" sz="1600" b="1" dirty="0"/>
          </a:p>
        </p:txBody>
      </p:sp>
      <p:sp>
        <p:nvSpPr>
          <p:cNvPr id="6" name="Rectangle 5"/>
          <p:cNvSpPr/>
          <p:nvPr/>
        </p:nvSpPr>
        <p:spPr>
          <a:xfrm>
            <a:off x="3318126" y="2390557"/>
            <a:ext cx="12346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600" b="1" dirty="0" smtClean="0"/>
              <a:t>P</a:t>
            </a:r>
            <a:r>
              <a:rPr lang="en-US" sz="1600" b="1" dirty="0" err="1" smtClean="0"/>
              <a:t>i</a:t>
            </a:r>
            <a:r>
              <a:rPr lang="az-Latn-AZ" sz="1600" b="1" dirty="0"/>
              <a:t>ş</a:t>
            </a:r>
            <a:r>
              <a:rPr lang="en-US" sz="1600" b="1" dirty="0" err="1"/>
              <a:t>ik</a:t>
            </a:r>
            <a:r>
              <a:rPr lang="en-US" sz="1600" b="1" dirty="0"/>
              <a:t>(Tom)</a:t>
            </a:r>
          </a:p>
        </p:txBody>
      </p:sp>
      <p:grpSp>
        <p:nvGrpSpPr>
          <p:cNvPr id="12" name="Google Shape;8088;p55"/>
          <p:cNvGrpSpPr/>
          <p:nvPr/>
        </p:nvGrpSpPr>
        <p:grpSpPr>
          <a:xfrm>
            <a:off x="3034303" y="2404449"/>
            <a:ext cx="327003" cy="243288"/>
            <a:chOff x="-6696925" y="3272575"/>
            <a:chExt cx="307200" cy="291425"/>
          </a:xfrm>
        </p:grpSpPr>
        <p:sp>
          <p:nvSpPr>
            <p:cNvPr id="13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8088;p55"/>
          <p:cNvGrpSpPr/>
          <p:nvPr/>
        </p:nvGrpSpPr>
        <p:grpSpPr>
          <a:xfrm>
            <a:off x="3034303" y="2768713"/>
            <a:ext cx="327003" cy="243288"/>
            <a:chOff x="-6696925" y="3272575"/>
            <a:chExt cx="307200" cy="291425"/>
          </a:xfrm>
        </p:grpSpPr>
        <p:sp>
          <p:nvSpPr>
            <p:cNvPr id="17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8088;p55"/>
          <p:cNvGrpSpPr/>
          <p:nvPr/>
        </p:nvGrpSpPr>
        <p:grpSpPr>
          <a:xfrm>
            <a:off x="3017348" y="3213962"/>
            <a:ext cx="327003" cy="243288"/>
            <a:chOff x="-6696925" y="3272575"/>
            <a:chExt cx="307200" cy="291425"/>
          </a:xfrm>
        </p:grpSpPr>
        <p:sp>
          <p:nvSpPr>
            <p:cNvPr id="21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Rectangle 6"/>
          <p:cNvSpPr/>
          <p:nvPr/>
        </p:nvSpPr>
        <p:spPr>
          <a:xfrm>
            <a:off x="3382351" y="1951246"/>
            <a:ext cx="30524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1600" b="1" dirty="0">
                <a:solidFill>
                  <a:schemeClr val="tx1"/>
                </a:solidFill>
              </a:rPr>
              <a:t>A(Y)(</a:t>
            </a:r>
            <a:r>
              <a:rPr lang="en-US" sz="1600" b="1" dirty="0" err="1">
                <a:solidFill>
                  <a:schemeClr val="tx1"/>
                </a:solidFill>
              </a:rPr>
              <a:t>heyvan</a:t>
            </a:r>
            <a:r>
              <a:rPr lang="en-US" sz="1600" b="1" dirty="0">
                <a:solidFill>
                  <a:schemeClr val="tx1"/>
                </a:solidFill>
              </a:rPr>
              <a:t>(Y)       </a:t>
            </a:r>
            <a:r>
              <a:rPr lang="az-Latn-AZ" sz="1600" b="1" dirty="0">
                <a:solidFill>
                  <a:schemeClr val="tx1"/>
                </a:solidFill>
              </a:rPr>
              <a:t>ölmək(Y))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endParaRPr lang="az-Latn-AZ" sz="1600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2944908" y="1489700"/>
            <a:ext cx="4076378" cy="457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354317" y="1390305"/>
            <a:ext cx="6626060" cy="296097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791331" y="885142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Reolyusiya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24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ilə ekvivalent əsaslandırma: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07551" y="1352673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Predikatı bənd formasına çevirmək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07551" y="1937577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Predikat forması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94174" y="1935885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 forması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07551" y="2522481"/>
            <a:ext cx="35317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A(x)(pişik(X)        heyvan(X))</a:t>
            </a:r>
          </a:p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Pişik(Tom)</a:t>
            </a:r>
          </a:p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A(y)(heyvan(Y)       ölmək(Y))</a:t>
            </a:r>
          </a:p>
          <a:p>
            <a:pPr marL="342900" indent="-342900">
              <a:buAutoNum type="arabicPeriod"/>
            </a:pPr>
            <a:endParaRPr lang="en-US" sz="1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81213" y="2522481"/>
            <a:ext cx="2799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Pişik(X)  </a:t>
            </a:r>
            <a:r>
              <a:rPr lang="az-Cyrl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heyvan(X) </a:t>
            </a:r>
          </a:p>
          <a:p>
            <a:r>
              <a:rPr lang="az-Latn-AZ" sz="1800" dirty="0" smtClean="0"/>
              <a:t>  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 </a:t>
            </a:r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(Tom</a:t>
            </a:r>
            <a:r>
              <a:rPr lang="az-Latn-AZ" sz="1800" dirty="0"/>
              <a:t>)</a:t>
            </a:r>
            <a:endParaRPr lang="en-US" sz="1800" dirty="0"/>
          </a:p>
          <a:p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Heyvan(Y) </a:t>
            </a:r>
            <a:r>
              <a:rPr lang="az-Cyrl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 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07551" y="3671889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Ölmək(Tom)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57295" y="3671889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¬Ölmək(Tom)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73528" y="344581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Nəticənin rəddi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264025" y="2700367"/>
            <a:ext cx="339907" cy="113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03574" y="3233811"/>
            <a:ext cx="339907" cy="113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60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9" t="26757" r="20805" b="19065"/>
          <a:stretch/>
        </p:blipFill>
        <p:spPr>
          <a:xfrm>
            <a:off x="2373953" y="1130333"/>
            <a:ext cx="6605467" cy="35362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0739" y="730223"/>
            <a:ext cx="5751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az-Latn-AZ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Ölü pişik</a:t>
            </a:r>
            <a:r>
              <a:rPr lang="en-US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az-Latn-AZ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problemi üşün rezolyusiya sübutu</a:t>
            </a:r>
            <a:endParaRPr lang="en-US" sz="20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11227" y="1130333"/>
            <a:ext cx="276069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¬Pişik(X) 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heyvan(X) 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4376" y="1130333"/>
            <a:ext cx="273504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¬Heyvan(Y)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38708" y="2159799"/>
            <a:ext cx="244009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¬Pişik(Y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3953" y="2159799"/>
            <a:ext cx="15824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Heyvan(Tom)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71999" y="2744575"/>
            <a:ext cx="10182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</a:t>
            </a:r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/Y}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86698" y="3228530"/>
            <a:ext cx="14670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Ölmək(Tom)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49450" y="3191598"/>
            <a:ext cx="16017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¬Ölmək(Tom)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025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17083" y="873276"/>
            <a:ext cx="602691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prinsipinin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daha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səmərəli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olması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çoxsaylı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vardır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rezolyusiya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qaydasının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cütlərini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seçməyə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kömək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edir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Prolog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proqramlaşdırma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dilinin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 axtarışlar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çərçivəsində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aparı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lır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4152817" y="2172286"/>
            <a:ext cx="4457699" cy="1687264"/>
          </a:xfrm>
          <a:prstGeom prst="bentConnector3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/>
          <p:nvPr/>
        </p:nvCxnSpPr>
        <p:spPr>
          <a:xfrm>
            <a:off x="1606523" y="2258315"/>
            <a:ext cx="4158342" cy="1600199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49632" y="2318658"/>
            <a:ext cx="20217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Məsafə stragediyası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36191" y="3515036"/>
            <a:ext cx="1954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dəstək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859641" y="2242474"/>
            <a:ext cx="26019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üstünlük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381666" y="3493249"/>
            <a:ext cx="28456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xətti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giriş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forması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8" name="Google Shape;3091;p45"/>
          <p:cNvGrpSpPr/>
          <p:nvPr/>
        </p:nvGrpSpPr>
        <p:grpSpPr>
          <a:xfrm>
            <a:off x="2037840" y="2674089"/>
            <a:ext cx="705359" cy="488744"/>
            <a:chOff x="4721625" y="1420750"/>
            <a:chExt cx="74850" cy="67300"/>
          </a:xfrm>
        </p:grpSpPr>
        <p:sp>
          <p:nvSpPr>
            <p:cNvPr id="29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091;p45"/>
          <p:cNvGrpSpPr/>
          <p:nvPr/>
        </p:nvGrpSpPr>
        <p:grpSpPr>
          <a:xfrm>
            <a:off x="4567968" y="2681321"/>
            <a:ext cx="592670" cy="532881"/>
            <a:chOff x="4721625" y="1420750"/>
            <a:chExt cx="74850" cy="67300"/>
          </a:xfrm>
        </p:grpSpPr>
        <p:sp>
          <p:nvSpPr>
            <p:cNvPr id="33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091;p45"/>
          <p:cNvGrpSpPr/>
          <p:nvPr/>
        </p:nvGrpSpPr>
        <p:grpSpPr>
          <a:xfrm>
            <a:off x="7168068" y="2684191"/>
            <a:ext cx="592670" cy="532881"/>
            <a:chOff x="4721625" y="1420750"/>
            <a:chExt cx="74850" cy="67300"/>
          </a:xfrm>
        </p:grpSpPr>
        <p:sp>
          <p:nvSpPr>
            <p:cNvPr id="37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53936" y="266763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915633"/>
            <a:ext cx="360547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Məsafə stragediyası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14" name="Chevron 13"/>
          <p:cNvSpPr/>
          <p:nvPr/>
        </p:nvSpPr>
        <p:spPr>
          <a:xfrm>
            <a:off x="4049488" y="360814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049488" y="175522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4049488" y="331763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9973" y="79397"/>
            <a:ext cx="4033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Birinci tur: </a:t>
            </a:r>
            <a:r>
              <a:rPr lang="az-Latn-AZ" sz="2000" dirty="0" smtClean="0">
                <a:solidFill>
                  <a:schemeClr val="bg1"/>
                </a:solidFill>
              </a:rPr>
              <a:t>həll olunmaq üçün hər bir bənd digər bəndlərlə müqayisə edilir.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16729" y="1405941"/>
            <a:ext cx="4067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İkinci tur: </a:t>
            </a:r>
            <a:r>
              <a:rPr lang="az-Latn-AZ" sz="2000" dirty="0" smtClean="0">
                <a:solidFill>
                  <a:schemeClr val="bg1"/>
                </a:solidFill>
              </a:rPr>
              <a:t>ilk dövrədə istehsal edilən bəndləri bütün orjinal bəndlərlə birlikdə həll etməklə yeni bəndlər yaradılır.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816729" y="3040261"/>
            <a:ext cx="3506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Üçüncü tur</a:t>
            </a:r>
            <a:r>
              <a:rPr lang="az-Latn-AZ" sz="2000" dirty="0" smtClean="0">
                <a:solidFill>
                  <a:schemeClr val="bg1"/>
                </a:solidFill>
              </a:rPr>
              <a:t>: bütün bəndləri orjinal bənd dəsti elementlərinə və istehsal edilmiş digər bəndlərə qarşı həll etməklə yeni bəndlər yaradılır.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9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51150"/>
            <a:ext cx="35487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D</a:t>
            </a:r>
            <a:r>
              <a:rPr lang="en-US" sz="28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əstək</a:t>
            </a:r>
            <a:r>
              <a:rPr lang="en-US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</a:p>
        </p:txBody>
      </p:sp>
      <p:sp>
        <p:nvSpPr>
          <p:cNvPr id="8" name="Chevron 7"/>
          <p:cNvSpPr/>
          <p:nvPr/>
        </p:nvSpPr>
        <p:spPr>
          <a:xfrm>
            <a:off x="4071260" y="0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>
            <a:off x="4071260" y="1303712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4071260" y="2742945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91746" y="95162"/>
            <a:ext cx="4374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Giriş bəndləri(S) toplusunun alt sətrini(T) göstərilir.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91746" y="1265165"/>
            <a:ext cx="4234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Tələb edilir ki,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</a:t>
            </a:r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ər rezolyusiyadakı həllediciləri dəstəkləyən dəstənin bir rəhbəri olmalıdır.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91746" y="2607424"/>
            <a:ext cx="39182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Rezolyusiyanın qüvvələri arasında rədd edilmiş məqsəd barədə qətnamə ilə ən azı bir ədəd ya rədd məqsədli bənd  ya da adi bənd istehsal edilir.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113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803550"/>
            <a:ext cx="29826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Vahid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üstünlük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3" name="Chevron 2"/>
          <p:cNvSpPr/>
          <p:nvPr/>
        </p:nvSpPr>
        <p:spPr>
          <a:xfrm>
            <a:off x="4049488" y="360814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049488" y="2149731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08072" y="489501"/>
            <a:ext cx="4299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Burada əsas bəndlərə nisbətən daha az hərfə malik olan bir nəticə çıxarılmalıdır.  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08072" y="2245721"/>
            <a:ext cx="37501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Bəndi </a:t>
            </a:r>
            <a:r>
              <a:rPr lang="az-Latn-AZ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 bənd adlanan bir hərfi olan cümlə ilə həll etmək, həlledicinin ən böyük əsas bənddən kiçik olacağına zəmanət verir.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023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829" y="705579"/>
            <a:ext cx="33310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X</a:t>
            </a:r>
            <a:r>
              <a:rPr lang="en-US" sz="28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ətti</a:t>
            </a:r>
            <a:r>
              <a:rPr lang="en-US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giriş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forması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3" name="Chevron 2"/>
          <p:cNvSpPr/>
          <p:nvPr/>
        </p:nvSpPr>
        <p:spPr>
          <a:xfrm>
            <a:off x="4125688" y="19690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125688" y="1454277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hevron 5"/>
          <p:cNvSpPr/>
          <p:nvPr/>
        </p:nvSpPr>
        <p:spPr>
          <a:xfrm>
            <a:off x="4125688" y="3298410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69974" y="177258"/>
            <a:ext cx="4234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Rədd edilmiş məqsəd və orijinal aksiomaların birbaşa istifadəsinə əsaslanır.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46174" y="1212571"/>
            <a:ext cx="44304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Rədd edilmiş məqsəd götürülür və aksiomaların biri ilə həll edilir. Alınan nəticə yeni bir bənd almaq üçün aksiomalardan biri ilə həll edilir. Yeni bənd yenidən aksiomalardan biri ilə həll edilir.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46174" y="3298410"/>
            <a:ext cx="3820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Ən sonda əldə edilən bəndi orijinal aksiomalar ilə həll edilməyə çalışırlar.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503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>
            <a:spLocks noGrp="1"/>
          </p:cNvSpPr>
          <p:nvPr>
            <p:ph type="subTitle" idx="4"/>
          </p:nvPr>
        </p:nvSpPr>
        <p:spPr>
          <a:xfrm>
            <a:off x="3617650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9E9D9"/>
                </a:solidFill>
              </a:rPr>
              <a:t>Despite being red, Mars is a cold place, not hot. It’s full of iron oxide dust, </a:t>
            </a:r>
            <a:r>
              <a:rPr lang="es"/>
              <a:t>giving </a:t>
            </a:r>
            <a:r>
              <a:rPr lang="es">
                <a:solidFill>
                  <a:srgbClr val="F9E9D9"/>
                </a:solidFill>
              </a:rPr>
              <a:t>the planet its reddish cast</a:t>
            </a:r>
            <a:endParaRPr>
              <a:solidFill>
                <a:srgbClr val="F9E9D9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F9E9D9"/>
              </a:solidFill>
            </a:endParaRPr>
          </a:p>
        </p:txBody>
      </p:sp>
      <p:sp>
        <p:nvSpPr>
          <p:cNvPr id="136" name="Google Shape;136;p28"/>
          <p:cNvSpPr txBox="1">
            <a:spLocks noGrp="1"/>
          </p:cNvSpPr>
          <p:nvPr>
            <p:ph type="subTitle" idx="5"/>
          </p:nvPr>
        </p:nvSpPr>
        <p:spPr>
          <a:xfrm>
            <a:off x="1222163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9E9D9"/>
                </a:solidFill>
              </a:rPr>
              <a:t>Mercury is the closest planet to the Sun and the smallest one in the Solar System</a:t>
            </a:r>
            <a:endParaRPr>
              <a:solidFill>
                <a:srgbClr val="F9E9D9"/>
              </a:solidFill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6"/>
          </p:nvPr>
        </p:nvSpPr>
        <p:spPr>
          <a:xfrm>
            <a:off x="6013138" y="2716175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Saturn is the ringed planet. It’s a gas giant, composed mostly of hydrogen and helium</a:t>
            </a:r>
            <a:endParaRPr>
              <a:solidFill>
                <a:srgbClr val="F9E9D9"/>
              </a:solidFill>
            </a:endParaRPr>
          </a:p>
        </p:txBody>
      </p:sp>
      <p:sp>
        <p:nvSpPr>
          <p:cNvPr id="138" name="Google Shape;138;p28"/>
          <p:cNvSpPr txBox="1">
            <a:spLocks noGrp="1"/>
          </p:cNvSpPr>
          <p:nvPr>
            <p:ph type="subTitle" idx="3"/>
          </p:nvPr>
        </p:nvSpPr>
        <p:spPr>
          <a:xfrm>
            <a:off x="674038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139" name="Google Shape;139;p28"/>
          <p:cNvSpPr txBox="1">
            <a:spLocks noGrp="1"/>
          </p:cNvSpPr>
          <p:nvPr>
            <p:ph type="subTitle" idx="1"/>
          </p:nvPr>
        </p:nvSpPr>
        <p:spPr>
          <a:xfrm>
            <a:off x="5465045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subTitle" idx="2"/>
          </p:nvPr>
        </p:nvSpPr>
        <p:spPr>
          <a:xfrm>
            <a:off x="3069563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141" name="Google Shape;141;p28"/>
          <p:cNvSpPr/>
          <p:nvPr/>
        </p:nvSpPr>
        <p:spPr>
          <a:xfrm>
            <a:off x="1781561" y="1738276"/>
            <a:ext cx="698021" cy="603679"/>
          </a:xfrm>
          <a:prstGeom prst="flowChartExtract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28"/>
          <p:cNvGrpSpPr/>
          <p:nvPr/>
        </p:nvGrpSpPr>
        <p:grpSpPr>
          <a:xfrm>
            <a:off x="4200246" y="1746062"/>
            <a:ext cx="601384" cy="603628"/>
            <a:chOff x="4164250" y="1623382"/>
            <a:chExt cx="723600" cy="726300"/>
          </a:xfrm>
        </p:grpSpPr>
        <p:sp>
          <p:nvSpPr>
            <p:cNvPr id="143" name="Google Shape;143;p28"/>
            <p:cNvSpPr/>
            <p:nvPr/>
          </p:nvSpPr>
          <p:spPr>
            <a:xfrm rot="5400000">
              <a:off x="4162900" y="1624732"/>
              <a:ext cx="726300" cy="723600"/>
            </a:xfrm>
            <a:prstGeom prst="triangle">
              <a:avLst>
                <a:gd name="adj" fmla="val 100000"/>
              </a:avLst>
            </a:prstGeom>
            <a:noFill/>
            <a:ln w="19050" cap="flat" cmpd="sng">
              <a:solidFill>
                <a:srgbClr val="F9E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4164860" y="2237947"/>
              <a:ext cx="110100" cy="110100"/>
            </a:xfrm>
            <a:prstGeom prst="rect">
              <a:avLst/>
            </a:prstGeom>
            <a:noFill/>
            <a:ln w="19050" cap="flat" cmpd="sng">
              <a:solidFill>
                <a:srgbClr val="F9E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28"/>
          <p:cNvSpPr/>
          <p:nvPr/>
        </p:nvSpPr>
        <p:spPr>
          <a:xfrm>
            <a:off x="6593199" y="1747169"/>
            <a:ext cx="656700" cy="601500"/>
          </a:xfrm>
          <a:prstGeom prst="triangle">
            <a:avLst>
              <a:gd name="adj" fmla="val 77907"/>
            </a:avLst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DEFINITION OF CONCEPTS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32"/>
          <p:cNvGrpSpPr/>
          <p:nvPr/>
        </p:nvGrpSpPr>
        <p:grpSpPr>
          <a:xfrm>
            <a:off x="7620836" y="2846509"/>
            <a:ext cx="916236" cy="1096477"/>
            <a:chOff x="5432944" y="2007222"/>
            <a:chExt cx="1020308" cy="1221022"/>
          </a:xfrm>
        </p:grpSpPr>
        <p:grpSp>
          <p:nvGrpSpPr>
            <p:cNvPr id="198" name="Google Shape;198;p32"/>
            <p:cNvGrpSpPr/>
            <p:nvPr/>
          </p:nvGrpSpPr>
          <p:grpSpPr>
            <a:xfrm>
              <a:off x="5432944" y="2007222"/>
              <a:ext cx="774213" cy="192352"/>
              <a:chOff x="3951750" y="2246850"/>
              <a:chExt cx="979273" cy="243299"/>
            </a:xfrm>
          </p:grpSpPr>
          <p:sp>
            <p:nvSpPr>
              <p:cNvPr id="199" name="Google Shape;199;p32"/>
              <p:cNvSpPr/>
              <p:nvPr/>
            </p:nvSpPr>
            <p:spPr>
              <a:xfrm>
                <a:off x="3951750" y="2340542"/>
                <a:ext cx="134144" cy="14960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2293" extrusionOk="0">
                    <a:moveTo>
                      <a:pt x="1285" y="0"/>
                    </a:moveTo>
                    <a:cubicBezTo>
                      <a:pt x="860" y="0"/>
                      <a:pt x="434" y="241"/>
                      <a:pt x="237" y="624"/>
                    </a:cubicBezTo>
                    <a:cubicBezTo>
                      <a:pt x="0" y="1088"/>
                      <a:pt x="130" y="1717"/>
                      <a:pt x="536" y="2046"/>
                    </a:cubicBezTo>
                    <a:cubicBezTo>
                      <a:pt x="739" y="2210"/>
                      <a:pt x="1001" y="2293"/>
                      <a:pt x="1262" y="2293"/>
                    </a:cubicBezTo>
                    <a:cubicBezTo>
                      <a:pt x="1523" y="2293"/>
                      <a:pt x="1790" y="2210"/>
                      <a:pt x="1993" y="2046"/>
                    </a:cubicBezTo>
                    <a:cubicBezTo>
                      <a:pt x="2045" y="2003"/>
                      <a:pt x="2056" y="1920"/>
                      <a:pt x="2007" y="1867"/>
                    </a:cubicBezTo>
                    <a:cubicBezTo>
                      <a:pt x="1983" y="1836"/>
                      <a:pt x="1947" y="1820"/>
                      <a:pt x="1910" y="1820"/>
                    </a:cubicBezTo>
                    <a:cubicBezTo>
                      <a:pt x="1883" y="1820"/>
                      <a:pt x="1856" y="1829"/>
                      <a:pt x="1833" y="1848"/>
                    </a:cubicBezTo>
                    <a:cubicBezTo>
                      <a:pt x="1673" y="1979"/>
                      <a:pt x="1467" y="2045"/>
                      <a:pt x="1262" y="2045"/>
                    </a:cubicBezTo>
                    <a:cubicBezTo>
                      <a:pt x="1059" y="2045"/>
                      <a:pt x="855" y="1981"/>
                      <a:pt x="697" y="1853"/>
                    </a:cubicBezTo>
                    <a:cubicBezTo>
                      <a:pt x="377" y="1592"/>
                      <a:pt x="275" y="1103"/>
                      <a:pt x="464" y="740"/>
                    </a:cubicBezTo>
                    <a:cubicBezTo>
                      <a:pt x="614" y="439"/>
                      <a:pt x="948" y="251"/>
                      <a:pt x="1285" y="251"/>
                    </a:cubicBezTo>
                    <a:cubicBezTo>
                      <a:pt x="1339" y="251"/>
                      <a:pt x="1393" y="256"/>
                      <a:pt x="1446" y="266"/>
                    </a:cubicBezTo>
                    <a:cubicBezTo>
                      <a:pt x="1451" y="319"/>
                      <a:pt x="1494" y="358"/>
                      <a:pt x="1547" y="368"/>
                    </a:cubicBezTo>
                    <a:cubicBezTo>
                      <a:pt x="1557" y="370"/>
                      <a:pt x="1567" y="371"/>
                      <a:pt x="1576" y="371"/>
                    </a:cubicBezTo>
                    <a:cubicBezTo>
                      <a:pt x="1642" y="371"/>
                      <a:pt x="1699" y="329"/>
                      <a:pt x="1712" y="261"/>
                    </a:cubicBezTo>
                    <a:cubicBezTo>
                      <a:pt x="1732" y="174"/>
                      <a:pt x="1663" y="63"/>
                      <a:pt x="1572" y="39"/>
                    </a:cubicBezTo>
                    <a:cubicBezTo>
                      <a:pt x="1478" y="13"/>
                      <a:pt x="1382" y="0"/>
                      <a:pt x="128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2"/>
              <p:cNvSpPr/>
              <p:nvPr/>
            </p:nvSpPr>
            <p:spPr>
              <a:xfrm>
                <a:off x="4099727" y="2246850"/>
                <a:ext cx="75162" cy="91539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403" extrusionOk="0">
                    <a:moveTo>
                      <a:pt x="385" y="1"/>
                    </a:moveTo>
                    <a:cubicBezTo>
                      <a:pt x="355" y="1"/>
                      <a:pt x="325" y="4"/>
                      <a:pt x="295" y="10"/>
                    </a:cubicBezTo>
                    <a:cubicBezTo>
                      <a:pt x="170" y="34"/>
                      <a:pt x="73" y="106"/>
                      <a:pt x="25" y="213"/>
                    </a:cubicBezTo>
                    <a:cubicBezTo>
                      <a:pt x="0" y="266"/>
                      <a:pt x="10" y="329"/>
                      <a:pt x="49" y="372"/>
                    </a:cubicBezTo>
                    <a:cubicBezTo>
                      <a:pt x="78" y="401"/>
                      <a:pt x="122" y="425"/>
                      <a:pt x="167" y="425"/>
                    </a:cubicBezTo>
                    <a:cubicBezTo>
                      <a:pt x="183" y="425"/>
                      <a:pt x="198" y="422"/>
                      <a:pt x="213" y="416"/>
                    </a:cubicBezTo>
                    <a:cubicBezTo>
                      <a:pt x="261" y="396"/>
                      <a:pt x="295" y="353"/>
                      <a:pt x="295" y="300"/>
                    </a:cubicBezTo>
                    <a:cubicBezTo>
                      <a:pt x="295" y="289"/>
                      <a:pt x="295" y="285"/>
                      <a:pt x="290" y="275"/>
                    </a:cubicBezTo>
                    <a:cubicBezTo>
                      <a:pt x="310" y="266"/>
                      <a:pt x="329" y="260"/>
                      <a:pt x="344" y="256"/>
                    </a:cubicBezTo>
                    <a:cubicBezTo>
                      <a:pt x="356" y="254"/>
                      <a:pt x="369" y="253"/>
                      <a:pt x="381" y="253"/>
                    </a:cubicBezTo>
                    <a:cubicBezTo>
                      <a:pt x="432" y="253"/>
                      <a:pt x="482" y="268"/>
                      <a:pt x="513" y="300"/>
                    </a:cubicBezTo>
                    <a:cubicBezTo>
                      <a:pt x="610" y="391"/>
                      <a:pt x="610" y="556"/>
                      <a:pt x="567" y="677"/>
                    </a:cubicBezTo>
                    <a:cubicBezTo>
                      <a:pt x="513" y="827"/>
                      <a:pt x="397" y="957"/>
                      <a:pt x="286" y="1083"/>
                    </a:cubicBezTo>
                    <a:cubicBezTo>
                      <a:pt x="261" y="1112"/>
                      <a:pt x="248" y="1151"/>
                      <a:pt x="257" y="1189"/>
                    </a:cubicBezTo>
                    <a:cubicBezTo>
                      <a:pt x="261" y="1228"/>
                      <a:pt x="286" y="1262"/>
                      <a:pt x="319" y="1276"/>
                    </a:cubicBezTo>
                    <a:cubicBezTo>
                      <a:pt x="469" y="1358"/>
                      <a:pt x="639" y="1403"/>
                      <a:pt x="808" y="1403"/>
                    </a:cubicBezTo>
                    <a:cubicBezTo>
                      <a:pt x="891" y="1403"/>
                      <a:pt x="967" y="1392"/>
                      <a:pt x="1045" y="1374"/>
                    </a:cubicBezTo>
                    <a:cubicBezTo>
                      <a:pt x="1112" y="1358"/>
                      <a:pt x="1152" y="1291"/>
                      <a:pt x="1137" y="1224"/>
                    </a:cubicBezTo>
                    <a:cubicBezTo>
                      <a:pt x="1125" y="1164"/>
                      <a:pt x="1071" y="1124"/>
                      <a:pt x="1013" y="1124"/>
                    </a:cubicBezTo>
                    <a:cubicBezTo>
                      <a:pt x="1004" y="1124"/>
                      <a:pt x="996" y="1125"/>
                      <a:pt x="987" y="1126"/>
                    </a:cubicBezTo>
                    <a:cubicBezTo>
                      <a:pt x="928" y="1141"/>
                      <a:pt x="867" y="1149"/>
                      <a:pt x="807" y="1149"/>
                    </a:cubicBezTo>
                    <a:cubicBezTo>
                      <a:pt x="733" y="1149"/>
                      <a:pt x="659" y="1138"/>
                      <a:pt x="590" y="1117"/>
                    </a:cubicBezTo>
                    <a:cubicBezTo>
                      <a:pt x="672" y="1015"/>
                      <a:pt x="755" y="899"/>
                      <a:pt x="804" y="764"/>
                    </a:cubicBezTo>
                    <a:cubicBezTo>
                      <a:pt x="891" y="521"/>
                      <a:pt x="847" y="271"/>
                      <a:pt x="687" y="121"/>
                    </a:cubicBezTo>
                    <a:cubicBezTo>
                      <a:pt x="610" y="44"/>
                      <a:pt x="500" y="1"/>
                      <a:pt x="385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2"/>
              <p:cNvSpPr/>
              <p:nvPr/>
            </p:nvSpPr>
            <p:spPr>
              <a:xfrm>
                <a:off x="4363516" y="2340999"/>
                <a:ext cx="184121" cy="132121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025" extrusionOk="0">
                    <a:moveTo>
                      <a:pt x="1065" y="250"/>
                    </a:moveTo>
                    <a:cubicBezTo>
                      <a:pt x="1157" y="250"/>
                      <a:pt x="1248" y="283"/>
                      <a:pt x="1297" y="351"/>
                    </a:cubicBezTo>
                    <a:cubicBezTo>
                      <a:pt x="1239" y="535"/>
                      <a:pt x="1230" y="723"/>
                      <a:pt x="1225" y="902"/>
                    </a:cubicBezTo>
                    <a:cubicBezTo>
                      <a:pt x="1219" y="994"/>
                      <a:pt x="1215" y="1091"/>
                      <a:pt x="1205" y="1183"/>
                    </a:cubicBezTo>
                    <a:cubicBezTo>
                      <a:pt x="1176" y="1420"/>
                      <a:pt x="1070" y="1696"/>
                      <a:pt x="842" y="1759"/>
                    </a:cubicBezTo>
                    <a:cubicBezTo>
                      <a:pt x="814" y="1768"/>
                      <a:pt x="785" y="1772"/>
                      <a:pt x="756" y="1772"/>
                    </a:cubicBezTo>
                    <a:cubicBezTo>
                      <a:pt x="687" y="1772"/>
                      <a:pt x="617" y="1749"/>
                      <a:pt x="552" y="1705"/>
                    </a:cubicBezTo>
                    <a:cubicBezTo>
                      <a:pt x="422" y="1623"/>
                      <a:pt x="330" y="1478"/>
                      <a:pt x="310" y="1333"/>
                    </a:cubicBezTo>
                    <a:cubicBezTo>
                      <a:pt x="262" y="1004"/>
                      <a:pt x="480" y="694"/>
                      <a:pt x="616" y="535"/>
                    </a:cubicBezTo>
                    <a:cubicBezTo>
                      <a:pt x="746" y="375"/>
                      <a:pt x="866" y="288"/>
                      <a:pt x="987" y="259"/>
                    </a:cubicBezTo>
                    <a:cubicBezTo>
                      <a:pt x="1012" y="254"/>
                      <a:pt x="1041" y="250"/>
                      <a:pt x="1065" y="250"/>
                    </a:cubicBezTo>
                    <a:close/>
                    <a:moveTo>
                      <a:pt x="1067" y="1"/>
                    </a:moveTo>
                    <a:cubicBezTo>
                      <a:pt x="1020" y="1"/>
                      <a:pt x="973" y="6"/>
                      <a:pt x="929" y="18"/>
                    </a:cubicBezTo>
                    <a:cubicBezTo>
                      <a:pt x="697" y="71"/>
                      <a:pt x="529" y="245"/>
                      <a:pt x="422" y="371"/>
                    </a:cubicBezTo>
                    <a:cubicBezTo>
                      <a:pt x="223" y="603"/>
                      <a:pt x="0" y="965"/>
                      <a:pt x="58" y="1371"/>
                    </a:cubicBezTo>
                    <a:cubicBezTo>
                      <a:pt x="93" y="1585"/>
                      <a:pt x="228" y="1793"/>
                      <a:pt x="413" y="1918"/>
                    </a:cubicBezTo>
                    <a:cubicBezTo>
                      <a:pt x="523" y="1986"/>
                      <a:pt x="645" y="2025"/>
                      <a:pt x="761" y="2025"/>
                    </a:cubicBezTo>
                    <a:cubicBezTo>
                      <a:pt x="813" y="2025"/>
                      <a:pt x="862" y="2015"/>
                      <a:pt x="911" y="2005"/>
                    </a:cubicBezTo>
                    <a:cubicBezTo>
                      <a:pt x="1259" y="1904"/>
                      <a:pt x="1418" y="1531"/>
                      <a:pt x="1457" y="1212"/>
                    </a:cubicBezTo>
                    <a:cubicBezTo>
                      <a:pt x="1496" y="1304"/>
                      <a:pt x="1539" y="1396"/>
                      <a:pt x="1602" y="1483"/>
                    </a:cubicBezTo>
                    <a:cubicBezTo>
                      <a:pt x="1752" y="1690"/>
                      <a:pt x="1998" y="1835"/>
                      <a:pt x="2250" y="1864"/>
                    </a:cubicBezTo>
                    <a:cubicBezTo>
                      <a:pt x="2282" y="1868"/>
                      <a:pt x="2313" y="1870"/>
                      <a:pt x="2343" y="1870"/>
                    </a:cubicBezTo>
                    <a:cubicBezTo>
                      <a:pt x="2504" y="1870"/>
                      <a:pt x="2649" y="1816"/>
                      <a:pt x="2763" y="1715"/>
                    </a:cubicBezTo>
                    <a:cubicBezTo>
                      <a:pt x="2815" y="1667"/>
                      <a:pt x="2821" y="1589"/>
                      <a:pt x="2777" y="1536"/>
                    </a:cubicBezTo>
                    <a:cubicBezTo>
                      <a:pt x="2751" y="1507"/>
                      <a:pt x="2717" y="1493"/>
                      <a:pt x="2683" y="1493"/>
                    </a:cubicBezTo>
                    <a:cubicBezTo>
                      <a:pt x="2653" y="1493"/>
                      <a:pt x="2623" y="1504"/>
                      <a:pt x="2598" y="1527"/>
                    </a:cubicBezTo>
                    <a:cubicBezTo>
                      <a:pt x="2514" y="1599"/>
                      <a:pt x="2419" y="1617"/>
                      <a:pt x="2340" y="1617"/>
                    </a:cubicBezTo>
                    <a:cubicBezTo>
                      <a:pt x="2318" y="1617"/>
                      <a:pt x="2298" y="1616"/>
                      <a:pt x="2279" y="1614"/>
                    </a:cubicBezTo>
                    <a:cubicBezTo>
                      <a:pt x="2100" y="1594"/>
                      <a:pt x="1911" y="1487"/>
                      <a:pt x="1810" y="1337"/>
                    </a:cubicBezTo>
                    <a:cubicBezTo>
                      <a:pt x="1602" y="1052"/>
                      <a:pt x="1578" y="651"/>
                      <a:pt x="1558" y="326"/>
                    </a:cubicBezTo>
                    <a:cubicBezTo>
                      <a:pt x="1558" y="293"/>
                      <a:pt x="1544" y="264"/>
                      <a:pt x="1525" y="245"/>
                    </a:cubicBezTo>
                    <a:cubicBezTo>
                      <a:pt x="1433" y="80"/>
                      <a:pt x="1245" y="1"/>
                      <a:pt x="106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2"/>
              <p:cNvSpPr/>
              <p:nvPr/>
            </p:nvSpPr>
            <p:spPr>
              <a:xfrm>
                <a:off x="4488462" y="2260878"/>
                <a:ext cx="71117" cy="90756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391" extrusionOk="0">
                    <a:moveTo>
                      <a:pt x="399" y="0"/>
                    </a:moveTo>
                    <a:cubicBezTo>
                      <a:pt x="226" y="0"/>
                      <a:pt x="99" y="157"/>
                      <a:pt x="45" y="225"/>
                    </a:cubicBezTo>
                    <a:cubicBezTo>
                      <a:pt x="1" y="277"/>
                      <a:pt x="11" y="355"/>
                      <a:pt x="65" y="399"/>
                    </a:cubicBezTo>
                    <a:cubicBezTo>
                      <a:pt x="87" y="418"/>
                      <a:pt x="114" y="426"/>
                      <a:pt x="141" y="426"/>
                    </a:cubicBezTo>
                    <a:cubicBezTo>
                      <a:pt x="177" y="426"/>
                      <a:pt x="213" y="410"/>
                      <a:pt x="239" y="380"/>
                    </a:cubicBezTo>
                    <a:cubicBezTo>
                      <a:pt x="267" y="347"/>
                      <a:pt x="340" y="254"/>
                      <a:pt x="397" y="254"/>
                    </a:cubicBezTo>
                    <a:cubicBezTo>
                      <a:pt x="399" y="254"/>
                      <a:pt x="401" y="254"/>
                      <a:pt x="402" y="254"/>
                    </a:cubicBezTo>
                    <a:cubicBezTo>
                      <a:pt x="413" y="254"/>
                      <a:pt x="427" y="259"/>
                      <a:pt x="442" y="283"/>
                    </a:cubicBezTo>
                    <a:cubicBezTo>
                      <a:pt x="471" y="326"/>
                      <a:pt x="476" y="418"/>
                      <a:pt x="451" y="486"/>
                    </a:cubicBezTo>
                    <a:cubicBezTo>
                      <a:pt x="436" y="529"/>
                      <a:pt x="413" y="568"/>
                      <a:pt x="393" y="612"/>
                    </a:cubicBezTo>
                    <a:cubicBezTo>
                      <a:pt x="340" y="723"/>
                      <a:pt x="282" y="849"/>
                      <a:pt x="297" y="998"/>
                    </a:cubicBezTo>
                    <a:cubicBezTo>
                      <a:pt x="311" y="1154"/>
                      <a:pt x="418" y="1289"/>
                      <a:pt x="581" y="1351"/>
                    </a:cubicBezTo>
                    <a:cubicBezTo>
                      <a:pt x="639" y="1376"/>
                      <a:pt x="703" y="1391"/>
                      <a:pt x="761" y="1391"/>
                    </a:cubicBezTo>
                    <a:cubicBezTo>
                      <a:pt x="862" y="1391"/>
                      <a:pt x="958" y="1357"/>
                      <a:pt x="1032" y="1289"/>
                    </a:cubicBezTo>
                    <a:cubicBezTo>
                      <a:pt x="1085" y="1246"/>
                      <a:pt x="1090" y="1163"/>
                      <a:pt x="1041" y="1114"/>
                    </a:cubicBezTo>
                    <a:cubicBezTo>
                      <a:pt x="1017" y="1085"/>
                      <a:pt x="982" y="1071"/>
                      <a:pt x="947" y="1071"/>
                    </a:cubicBezTo>
                    <a:cubicBezTo>
                      <a:pt x="918" y="1071"/>
                      <a:pt x="889" y="1081"/>
                      <a:pt x="867" y="1101"/>
                    </a:cubicBezTo>
                    <a:cubicBezTo>
                      <a:pt x="835" y="1127"/>
                      <a:pt x="797" y="1137"/>
                      <a:pt x="760" y="1137"/>
                    </a:cubicBezTo>
                    <a:cubicBezTo>
                      <a:pt x="730" y="1137"/>
                      <a:pt x="700" y="1130"/>
                      <a:pt x="674" y="1119"/>
                    </a:cubicBezTo>
                    <a:cubicBezTo>
                      <a:pt x="616" y="1096"/>
                      <a:pt x="552" y="1047"/>
                      <a:pt x="548" y="974"/>
                    </a:cubicBezTo>
                    <a:cubicBezTo>
                      <a:pt x="538" y="897"/>
                      <a:pt x="581" y="810"/>
                      <a:pt x="621" y="719"/>
                    </a:cubicBezTo>
                    <a:cubicBezTo>
                      <a:pt x="645" y="670"/>
                      <a:pt x="668" y="621"/>
                      <a:pt x="688" y="568"/>
                    </a:cubicBezTo>
                    <a:cubicBezTo>
                      <a:pt x="737" y="428"/>
                      <a:pt x="722" y="259"/>
                      <a:pt x="654" y="147"/>
                    </a:cubicBezTo>
                    <a:cubicBezTo>
                      <a:pt x="606" y="65"/>
                      <a:pt x="529" y="16"/>
                      <a:pt x="436" y="2"/>
                    </a:cubicBezTo>
                    <a:cubicBezTo>
                      <a:pt x="424" y="1"/>
                      <a:pt x="411" y="0"/>
                      <a:pt x="39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2"/>
              <p:cNvSpPr/>
              <p:nvPr/>
            </p:nvSpPr>
            <p:spPr>
              <a:xfrm>
                <a:off x="4763995" y="2259116"/>
                <a:ext cx="109612" cy="206109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159" extrusionOk="0">
                    <a:moveTo>
                      <a:pt x="1045" y="1858"/>
                    </a:moveTo>
                    <a:cubicBezTo>
                      <a:pt x="1096" y="1858"/>
                      <a:pt x="1151" y="1870"/>
                      <a:pt x="1200" y="1906"/>
                    </a:cubicBezTo>
                    <a:cubicBezTo>
                      <a:pt x="1292" y="1969"/>
                      <a:pt x="1350" y="2090"/>
                      <a:pt x="1385" y="2278"/>
                    </a:cubicBezTo>
                    <a:cubicBezTo>
                      <a:pt x="1418" y="2487"/>
                      <a:pt x="1403" y="2637"/>
                      <a:pt x="1336" y="2738"/>
                    </a:cubicBezTo>
                    <a:cubicBezTo>
                      <a:pt x="1253" y="2865"/>
                      <a:pt x="1106" y="2907"/>
                      <a:pt x="944" y="2907"/>
                    </a:cubicBezTo>
                    <a:cubicBezTo>
                      <a:pt x="804" y="2907"/>
                      <a:pt x="654" y="2875"/>
                      <a:pt x="523" y="2840"/>
                    </a:cubicBezTo>
                    <a:cubicBezTo>
                      <a:pt x="514" y="2592"/>
                      <a:pt x="514" y="2322"/>
                      <a:pt x="635" y="2110"/>
                    </a:cubicBezTo>
                    <a:cubicBezTo>
                      <a:pt x="702" y="1988"/>
                      <a:pt x="833" y="1896"/>
                      <a:pt x="963" y="1867"/>
                    </a:cubicBezTo>
                    <a:cubicBezTo>
                      <a:pt x="988" y="1862"/>
                      <a:pt x="1016" y="1858"/>
                      <a:pt x="1045" y="1858"/>
                    </a:cubicBezTo>
                    <a:close/>
                    <a:moveTo>
                      <a:pt x="177" y="1"/>
                    </a:moveTo>
                    <a:cubicBezTo>
                      <a:pt x="151" y="1"/>
                      <a:pt x="126" y="7"/>
                      <a:pt x="102" y="20"/>
                    </a:cubicBezTo>
                    <a:cubicBezTo>
                      <a:pt x="35" y="54"/>
                      <a:pt x="1" y="126"/>
                      <a:pt x="6" y="228"/>
                    </a:cubicBezTo>
                    <a:cubicBezTo>
                      <a:pt x="39" y="1094"/>
                      <a:pt x="126" y="1964"/>
                      <a:pt x="257" y="2825"/>
                    </a:cubicBezTo>
                    <a:cubicBezTo>
                      <a:pt x="247" y="2835"/>
                      <a:pt x="238" y="2854"/>
                      <a:pt x="228" y="2873"/>
                    </a:cubicBezTo>
                    <a:cubicBezTo>
                      <a:pt x="209" y="2936"/>
                      <a:pt x="242" y="3009"/>
                      <a:pt x="305" y="3032"/>
                    </a:cubicBezTo>
                    <a:cubicBezTo>
                      <a:pt x="566" y="3125"/>
                      <a:pt x="775" y="3159"/>
                      <a:pt x="944" y="3159"/>
                    </a:cubicBezTo>
                    <a:cubicBezTo>
                      <a:pt x="1273" y="3159"/>
                      <a:pt x="1452" y="3019"/>
                      <a:pt x="1548" y="2873"/>
                    </a:cubicBezTo>
                    <a:cubicBezTo>
                      <a:pt x="1650" y="2719"/>
                      <a:pt x="1679" y="2505"/>
                      <a:pt x="1631" y="2235"/>
                    </a:cubicBezTo>
                    <a:cubicBezTo>
                      <a:pt x="1602" y="2075"/>
                      <a:pt x="1544" y="1838"/>
                      <a:pt x="1350" y="1703"/>
                    </a:cubicBezTo>
                    <a:cubicBezTo>
                      <a:pt x="1262" y="1640"/>
                      <a:pt x="1153" y="1607"/>
                      <a:pt x="1039" y="1607"/>
                    </a:cubicBezTo>
                    <a:cubicBezTo>
                      <a:pt x="997" y="1607"/>
                      <a:pt x="953" y="1612"/>
                      <a:pt x="910" y="1621"/>
                    </a:cubicBezTo>
                    <a:cubicBezTo>
                      <a:pt x="707" y="1664"/>
                      <a:pt x="519" y="1804"/>
                      <a:pt x="416" y="1983"/>
                    </a:cubicBezTo>
                    <a:cubicBezTo>
                      <a:pt x="412" y="1993"/>
                      <a:pt x="407" y="2003"/>
                      <a:pt x="403" y="2012"/>
                    </a:cubicBezTo>
                    <a:cubicBezTo>
                      <a:pt x="334" y="1442"/>
                      <a:pt x="286" y="871"/>
                      <a:pt x="262" y="291"/>
                    </a:cubicBezTo>
                    <a:cubicBezTo>
                      <a:pt x="300" y="266"/>
                      <a:pt x="334" y="223"/>
                      <a:pt x="340" y="184"/>
                    </a:cubicBezTo>
                    <a:cubicBezTo>
                      <a:pt x="349" y="126"/>
                      <a:pt x="320" y="63"/>
                      <a:pt x="267" y="29"/>
                    </a:cubicBezTo>
                    <a:cubicBezTo>
                      <a:pt x="240" y="11"/>
                      <a:pt x="208" y="1"/>
                      <a:pt x="17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2"/>
              <p:cNvSpPr/>
              <p:nvPr/>
            </p:nvSpPr>
            <p:spPr>
              <a:xfrm>
                <a:off x="4858079" y="2263879"/>
                <a:ext cx="72944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243" extrusionOk="0">
                    <a:moveTo>
                      <a:pt x="226" y="1"/>
                    </a:moveTo>
                    <a:cubicBezTo>
                      <a:pt x="182" y="1"/>
                      <a:pt x="139" y="9"/>
                      <a:pt x="97" y="24"/>
                    </a:cubicBezTo>
                    <a:cubicBezTo>
                      <a:pt x="34" y="43"/>
                      <a:pt x="1" y="115"/>
                      <a:pt x="24" y="184"/>
                    </a:cubicBezTo>
                    <a:cubicBezTo>
                      <a:pt x="44" y="234"/>
                      <a:pt x="95" y="266"/>
                      <a:pt x="147" y="266"/>
                    </a:cubicBezTo>
                    <a:cubicBezTo>
                      <a:pt x="159" y="266"/>
                      <a:pt x="172" y="264"/>
                      <a:pt x="184" y="260"/>
                    </a:cubicBezTo>
                    <a:cubicBezTo>
                      <a:pt x="197" y="255"/>
                      <a:pt x="209" y="253"/>
                      <a:pt x="221" y="253"/>
                    </a:cubicBezTo>
                    <a:cubicBezTo>
                      <a:pt x="250" y="253"/>
                      <a:pt x="275" y="265"/>
                      <a:pt x="296" y="276"/>
                    </a:cubicBezTo>
                    <a:cubicBezTo>
                      <a:pt x="358" y="314"/>
                      <a:pt x="407" y="387"/>
                      <a:pt x="416" y="459"/>
                    </a:cubicBezTo>
                    <a:cubicBezTo>
                      <a:pt x="441" y="604"/>
                      <a:pt x="372" y="760"/>
                      <a:pt x="291" y="934"/>
                    </a:cubicBezTo>
                    <a:cubicBezTo>
                      <a:pt x="262" y="992"/>
                      <a:pt x="285" y="1064"/>
                      <a:pt x="343" y="1097"/>
                    </a:cubicBezTo>
                    <a:cubicBezTo>
                      <a:pt x="508" y="1195"/>
                      <a:pt x="702" y="1243"/>
                      <a:pt x="894" y="1243"/>
                    </a:cubicBezTo>
                    <a:cubicBezTo>
                      <a:pt x="929" y="1243"/>
                      <a:pt x="968" y="1243"/>
                      <a:pt x="1001" y="1238"/>
                    </a:cubicBezTo>
                    <a:cubicBezTo>
                      <a:pt x="1069" y="1233"/>
                      <a:pt x="1117" y="1171"/>
                      <a:pt x="1113" y="1102"/>
                    </a:cubicBezTo>
                    <a:cubicBezTo>
                      <a:pt x="1108" y="1033"/>
                      <a:pt x="1051" y="986"/>
                      <a:pt x="986" y="986"/>
                    </a:cubicBezTo>
                    <a:cubicBezTo>
                      <a:pt x="983" y="986"/>
                      <a:pt x="980" y="986"/>
                      <a:pt x="977" y="986"/>
                    </a:cubicBezTo>
                    <a:cubicBezTo>
                      <a:pt x="946" y="989"/>
                      <a:pt x="916" y="991"/>
                      <a:pt x="886" y="991"/>
                    </a:cubicBezTo>
                    <a:cubicBezTo>
                      <a:pt x="776" y="991"/>
                      <a:pt x="670" y="970"/>
                      <a:pt x="571" y="928"/>
                    </a:cubicBezTo>
                    <a:cubicBezTo>
                      <a:pt x="633" y="783"/>
                      <a:pt x="691" y="604"/>
                      <a:pt x="668" y="421"/>
                    </a:cubicBezTo>
                    <a:cubicBezTo>
                      <a:pt x="644" y="276"/>
                      <a:pt x="552" y="135"/>
                      <a:pt x="426" y="57"/>
                    </a:cubicBezTo>
                    <a:cubicBezTo>
                      <a:pt x="361" y="19"/>
                      <a:pt x="293" y="1"/>
                      <a:pt x="226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2"/>
              <p:cNvSpPr/>
              <p:nvPr/>
            </p:nvSpPr>
            <p:spPr>
              <a:xfrm>
                <a:off x="4642246" y="2348633"/>
                <a:ext cx="20878" cy="105566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618" extrusionOk="0">
                    <a:moveTo>
                      <a:pt x="183" y="1"/>
                    </a:moveTo>
                    <a:cubicBezTo>
                      <a:pt x="118" y="1"/>
                      <a:pt x="68" y="55"/>
                      <a:pt x="68" y="122"/>
                    </a:cubicBezTo>
                    <a:lnTo>
                      <a:pt x="5" y="1482"/>
                    </a:lnTo>
                    <a:cubicBezTo>
                      <a:pt x="0" y="1555"/>
                      <a:pt x="53" y="1613"/>
                      <a:pt x="121" y="1617"/>
                    </a:cubicBezTo>
                    <a:lnTo>
                      <a:pt x="130" y="1617"/>
                    </a:lnTo>
                    <a:cubicBezTo>
                      <a:pt x="193" y="1617"/>
                      <a:pt x="251" y="1564"/>
                      <a:pt x="256" y="1497"/>
                    </a:cubicBezTo>
                    <a:lnTo>
                      <a:pt x="320" y="133"/>
                    </a:lnTo>
                    <a:cubicBezTo>
                      <a:pt x="320" y="64"/>
                      <a:pt x="266" y="6"/>
                      <a:pt x="198" y="2"/>
                    </a:cubicBezTo>
                    <a:cubicBezTo>
                      <a:pt x="193" y="1"/>
                      <a:pt x="187" y="1"/>
                      <a:pt x="183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2"/>
              <p:cNvSpPr/>
              <p:nvPr/>
            </p:nvSpPr>
            <p:spPr>
              <a:xfrm>
                <a:off x="4599902" y="2391042"/>
                <a:ext cx="105762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14" extrusionOk="0">
                    <a:moveTo>
                      <a:pt x="127" y="1"/>
                    </a:moveTo>
                    <a:cubicBezTo>
                      <a:pt x="58" y="1"/>
                      <a:pt x="5" y="53"/>
                      <a:pt x="0" y="121"/>
                    </a:cubicBezTo>
                    <a:cubicBezTo>
                      <a:pt x="0" y="189"/>
                      <a:pt x="54" y="247"/>
                      <a:pt x="121" y="251"/>
                    </a:cubicBezTo>
                    <a:lnTo>
                      <a:pt x="1485" y="314"/>
                    </a:lnTo>
                    <a:lnTo>
                      <a:pt x="1491" y="314"/>
                    </a:lnTo>
                    <a:cubicBezTo>
                      <a:pt x="1558" y="314"/>
                      <a:pt x="1612" y="266"/>
                      <a:pt x="1616" y="198"/>
                    </a:cubicBezTo>
                    <a:cubicBezTo>
                      <a:pt x="1621" y="126"/>
                      <a:pt x="1568" y="68"/>
                      <a:pt x="1496" y="63"/>
                    </a:cubicBezTo>
                    <a:lnTo>
                      <a:pt x="136" y="1"/>
                    </a:ln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2"/>
              <p:cNvSpPr/>
              <p:nvPr/>
            </p:nvSpPr>
            <p:spPr>
              <a:xfrm>
                <a:off x="4188723" y="2383343"/>
                <a:ext cx="111438" cy="20356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312" extrusionOk="0">
                    <a:moveTo>
                      <a:pt x="937" y="0"/>
                    </a:moveTo>
                    <a:cubicBezTo>
                      <a:pt x="663" y="0"/>
                      <a:pt x="389" y="20"/>
                      <a:pt x="116" y="60"/>
                    </a:cubicBezTo>
                    <a:cubicBezTo>
                      <a:pt x="44" y="70"/>
                      <a:pt x="0" y="137"/>
                      <a:pt x="10" y="206"/>
                    </a:cubicBezTo>
                    <a:cubicBezTo>
                      <a:pt x="20" y="268"/>
                      <a:pt x="73" y="311"/>
                      <a:pt x="131" y="311"/>
                    </a:cubicBezTo>
                    <a:lnTo>
                      <a:pt x="150" y="311"/>
                    </a:lnTo>
                    <a:cubicBezTo>
                      <a:pt x="417" y="273"/>
                      <a:pt x="687" y="253"/>
                      <a:pt x="956" y="253"/>
                    </a:cubicBezTo>
                    <a:cubicBezTo>
                      <a:pt x="1159" y="253"/>
                      <a:pt x="1361" y="264"/>
                      <a:pt x="1563" y="287"/>
                    </a:cubicBezTo>
                    <a:cubicBezTo>
                      <a:pt x="1569" y="288"/>
                      <a:pt x="1575" y="288"/>
                      <a:pt x="1581" y="288"/>
                    </a:cubicBezTo>
                    <a:cubicBezTo>
                      <a:pt x="1644" y="288"/>
                      <a:pt x="1694" y="238"/>
                      <a:pt x="1703" y="177"/>
                    </a:cubicBezTo>
                    <a:cubicBezTo>
                      <a:pt x="1708" y="108"/>
                      <a:pt x="1659" y="45"/>
                      <a:pt x="1592" y="36"/>
                    </a:cubicBezTo>
                    <a:cubicBezTo>
                      <a:pt x="1373" y="12"/>
                      <a:pt x="1155" y="0"/>
                      <a:pt x="937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2"/>
              <p:cNvSpPr/>
              <p:nvPr/>
            </p:nvSpPr>
            <p:spPr>
              <a:xfrm>
                <a:off x="4187418" y="2416227"/>
                <a:ext cx="111765" cy="2029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1" extrusionOk="0">
                    <a:moveTo>
                      <a:pt x="961" y="1"/>
                    </a:moveTo>
                    <a:cubicBezTo>
                      <a:pt x="679" y="1"/>
                      <a:pt x="396" y="21"/>
                      <a:pt x="117" y="59"/>
                    </a:cubicBezTo>
                    <a:cubicBezTo>
                      <a:pt x="49" y="68"/>
                      <a:pt x="1" y="137"/>
                      <a:pt x="11" y="204"/>
                    </a:cubicBezTo>
                    <a:cubicBezTo>
                      <a:pt x="20" y="267"/>
                      <a:pt x="74" y="311"/>
                      <a:pt x="136" y="311"/>
                    </a:cubicBezTo>
                    <a:lnTo>
                      <a:pt x="156" y="311"/>
                    </a:lnTo>
                    <a:cubicBezTo>
                      <a:pt x="420" y="272"/>
                      <a:pt x="689" y="252"/>
                      <a:pt x="958" y="252"/>
                    </a:cubicBezTo>
                    <a:cubicBezTo>
                      <a:pt x="1162" y="252"/>
                      <a:pt x="1365" y="264"/>
                      <a:pt x="1568" y="287"/>
                    </a:cubicBezTo>
                    <a:cubicBezTo>
                      <a:pt x="1573" y="287"/>
                      <a:pt x="1578" y="288"/>
                      <a:pt x="1583" y="288"/>
                    </a:cubicBezTo>
                    <a:cubicBezTo>
                      <a:pt x="1645" y="288"/>
                      <a:pt x="1699" y="237"/>
                      <a:pt x="1703" y="175"/>
                    </a:cubicBezTo>
                    <a:cubicBezTo>
                      <a:pt x="1713" y="108"/>
                      <a:pt x="1665" y="44"/>
                      <a:pt x="1592" y="35"/>
                    </a:cubicBezTo>
                    <a:cubicBezTo>
                      <a:pt x="1383" y="12"/>
                      <a:pt x="1172" y="1"/>
                      <a:pt x="961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32"/>
            <p:cNvGrpSpPr/>
            <p:nvPr/>
          </p:nvGrpSpPr>
          <p:grpSpPr>
            <a:xfrm>
              <a:off x="5445837" y="2314348"/>
              <a:ext cx="994527" cy="201586"/>
              <a:chOff x="4207306" y="2635321"/>
              <a:chExt cx="1257940" cy="254978"/>
            </a:xfrm>
          </p:grpSpPr>
          <p:sp>
            <p:nvSpPr>
              <p:cNvPr id="210" name="Google Shape;210;p32"/>
              <p:cNvSpPr/>
              <p:nvPr/>
            </p:nvSpPr>
            <p:spPr>
              <a:xfrm>
                <a:off x="4207306" y="2740758"/>
                <a:ext cx="134144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2292" extrusionOk="0">
                    <a:moveTo>
                      <a:pt x="1286" y="0"/>
                    </a:moveTo>
                    <a:cubicBezTo>
                      <a:pt x="860" y="0"/>
                      <a:pt x="435" y="241"/>
                      <a:pt x="238" y="623"/>
                    </a:cubicBezTo>
                    <a:cubicBezTo>
                      <a:pt x="1" y="1088"/>
                      <a:pt x="131" y="1711"/>
                      <a:pt x="537" y="2045"/>
                    </a:cubicBezTo>
                    <a:cubicBezTo>
                      <a:pt x="740" y="2209"/>
                      <a:pt x="1002" y="2292"/>
                      <a:pt x="1263" y="2292"/>
                    </a:cubicBezTo>
                    <a:cubicBezTo>
                      <a:pt x="1524" y="2292"/>
                      <a:pt x="1790" y="2209"/>
                      <a:pt x="1993" y="2041"/>
                    </a:cubicBezTo>
                    <a:cubicBezTo>
                      <a:pt x="2046" y="1997"/>
                      <a:pt x="2056" y="1919"/>
                      <a:pt x="2008" y="1867"/>
                    </a:cubicBezTo>
                    <a:cubicBezTo>
                      <a:pt x="1983" y="1836"/>
                      <a:pt x="1946" y="1819"/>
                      <a:pt x="1910" y="1819"/>
                    </a:cubicBezTo>
                    <a:cubicBezTo>
                      <a:pt x="1883" y="1819"/>
                      <a:pt x="1856" y="1828"/>
                      <a:pt x="1834" y="1847"/>
                    </a:cubicBezTo>
                    <a:cubicBezTo>
                      <a:pt x="1674" y="1978"/>
                      <a:pt x="1470" y="2043"/>
                      <a:pt x="1266" y="2043"/>
                    </a:cubicBezTo>
                    <a:cubicBezTo>
                      <a:pt x="1061" y="2043"/>
                      <a:pt x="857" y="1978"/>
                      <a:pt x="697" y="1847"/>
                    </a:cubicBezTo>
                    <a:cubicBezTo>
                      <a:pt x="378" y="1590"/>
                      <a:pt x="276" y="1102"/>
                      <a:pt x="465" y="735"/>
                    </a:cubicBezTo>
                    <a:cubicBezTo>
                      <a:pt x="619" y="438"/>
                      <a:pt x="953" y="250"/>
                      <a:pt x="1287" y="250"/>
                    </a:cubicBezTo>
                    <a:cubicBezTo>
                      <a:pt x="1340" y="250"/>
                      <a:pt x="1394" y="255"/>
                      <a:pt x="1446" y="265"/>
                    </a:cubicBezTo>
                    <a:cubicBezTo>
                      <a:pt x="1457" y="318"/>
                      <a:pt x="1495" y="358"/>
                      <a:pt x="1548" y="367"/>
                    </a:cubicBezTo>
                    <a:cubicBezTo>
                      <a:pt x="1558" y="369"/>
                      <a:pt x="1568" y="369"/>
                      <a:pt x="1577" y="369"/>
                    </a:cubicBezTo>
                    <a:cubicBezTo>
                      <a:pt x="1643" y="369"/>
                      <a:pt x="1700" y="328"/>
                      <a:pt x="1713" y="260"/>
                    </a:cubicBezTo>
                    <a:cubicBezTo>
                      <a:pt x="1732" y="173"/>
                      <a:pt x="1664" y="62"/>
                      <a:pt x="1573" y="38"/>
                    </a:cubicBezTo>
                    <a:cubicBezTo>
                      <a:pt x="1479" y="12"/>
                      <a:pt x="1382" y="0"/>
                      <a:pt x="128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2"/>
              <p:cNvSpPr/>
              <p:nvPr/>
            </p:nvSpPr>
            <p:spPr>
              <a:xfrm>
                <a:off x="4736918" y="2741019"/>
                <a:ext cx="183991" cy="132252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027" extrusionOk="0">
                    <a:moveTo>
                      <a:pt x="1064" y="251"/>
                    </a:moveTo>
                    <a:cubicBezTo>
                      <a:pt x="1151" y="251"/>
                      <a:pt x="1242" y="285"/>
                      <a:pt x="1291" y="354"/>
                    </a:cubicBezTo>
                    <a:cubicBezTo>
                      <a:pt x="1233" y="537"/>
                      <a:pt x="1228" y="720"/>
                      <a:pt x="1219" y="905"/>
                    </a:cubicBezTo>
                    <a:cubicBezTo>
                      <a:pt x="1219" y="997"/>
                      <a:pt x="1213" y="1088"/>
                      <a:pt x="1204" y="1185"/>
                    </a:cubicBezTo>
                    <a:cubicBezTo>
                      <a:pt x="1175" y="1422"/>
                      <a:pt x="1064" y="1698"/>
                      <a:pt x="842" y="1761"/>
                    </a:cubicBezTo>
                    <a:cubicBezTo>
                      <a:pt x="812" y="1769"/>
                      <a:pt x="783" y="1774"/>
                      <a:pt x="753" y="1774"/>
                    </a:cubicBezTo>
                    <a:cubicBezTo>
                      <a:pt x="684" y="1774"/>
                      <a:pt x="614" y="1751"/>
                      <a:pt x="546" y="1707"/>
                    </a:cubicBezTo>
                    <a:cubicBezTo>
                      <a:pt x="421" y="1625"/>
                      <a:pt x="329" y="1480"/>
                      <a:pt x="304" y="1335"/>
                    </a:cubicBezTo>
                    <a:cubicBezTo>
                      <a:pt x="262" y="1006"/>
                      <a:pt x="479" y="691"/>
                      <a:pt x="610" y="537"/>
                    </a:cubicBezTo>
                    <a:cubicBezTo>
                      <a:pt x="744" y="377"/>
                      <a:pt x="865" y="290"/>
                      <a:pt x="987" y="261"/>
                    </a:cubicBezTo>
                    <a:cubicBezTo>
                      <a:pt x="1010" y="256"/>
                      <a:pt x="1035" y="251"/>
                      <a:pt x="1064" y="251"/>
                    </a:cubicBezTo>
                    <a:close/>
                    <a:moveTo>
                      <a:pt x="1055" y="0"/>
                    </a:moveTo>
                    <a:cubicBezTo>
                      <a:pt x="1010" y="0"/>
                      <a:pt x="965" y="5"/>
                      <a:pt x="923" y="15"/>
                    </a:cubicBezTo>
                    <a:cubicBezTo>
                      <a:pt x="691" y="73"/>
                      <a:pt x="527" y="247"/>
                      <a:pt x="416" y="372"/>
                    </a:cubicBezTo>
                    <a:cubicBezTo>
                      <a:pt x="222" y="604"/>
                      <a:pt x="0" y="968"/>
                      <a:pt x="58" y="1374"/>
                    </a:cubicBezTo>
                    <a:cubicBezTo>
                      <a:pt x="87" y="1586"/>
                      <a:pt x="222" y="1794"/>
                      <a:pt x="411" y="1915"/>
                    </a:cubicBezTo>
                    <a:cubicBezTo>
                      <a:pt x="517" y="1988"/>
                      <a:pt x="639" y="2026"/>
                      <a:pt x="755" y="2026"/>
                    </a:cubicBezTo>
                    <a:cubicBezTo>
                      <a:pt x="807" y="2026"/>
                      <a:pt x="861" y="2017"/>
                      <a:pt x="909" y="2002"/>
                    </a:cubicBezTo>
                    <a:cubicBezTo>
                      <a:pt x="1253" y="1906"/>
                      <a:pt x="1417" y="1528"/>
                      <a:pt x="1451" y="1214"/>
                    </a:cubicBezTo>
                    <a:lnTo>
                      <a:pt x="1451" y="1209"/>
                    </a:lnTo>
                    <a:cubicBezTo>
                      <a:pt x="1490" y="1305"/>
                      <a:pt x="1538" y="1398"/>
                      <a:pt x="1601" y="1485"/>
                    </a:cubicBezTo>
                    <a:cubicBezTo>
                      <a:pt x="1746" y="1693"/>
                      <a:pt x="1992" y="1838"/>
                      <a:pt x="2244" y="1867"/>
                    </a:cubicBezTo>
                    <a:cubicBezTo>
                      <a:pt x="2276" y="1871"/>
                      <a:pt x="2307" y="1873"/>
                      <a:pt x="2337" y="1873"/>
                    </a:cubicBezTo>
                    <a:cubicBezTo>
                      <a:pt x="2500" y="1873"/>
                      <a:pt x="2648" y="1819"/>
                      <a:pt x="2762" y="1718"/>
                    </a:cubicBezTo>
                    <a:cubicBezTo>
                      <a:pt x="2815" y="1669"/>
                      <a:pt x="2820" y="1591"/>
                      <a:pt x="2771" y="1538"/>
                    </a:cubicBezTo>
                    <a:cubicBezTo>
                      <a:pt x="2748" y="1510"/>
                      <a:pt x="2714" y="1495"/>
                      <a:pt x="2678" y="1495"/>
                    </a:cubicBezTo>
                    <a:cubicBezTo>
                      <a:pt x="2648" y="1495"/>
                      <a:pt x="2617" y="1506"/>
                      <a:pt x="2592" y="1528"/>
                    </a:cubicBezTo>
                    <a:cubicBezTo>
                      <a:pt x="2514" y="1599"/>
                      <a:pt x="2423" y="1621"/>
                      <a:pt x="2343" y="1621"/>
                    </a:cubicBezTo>
                    <a:cubicBezTo>
                      <a:pt x="2318" y="1621"/>
                      <a:pt x="2295" y="1619"/>
                      <a:pt x="2273" y="1615"/>
                    </a:cubicBezTo>
                    <a:cubicBezTo>
                      <a:pt x="2094" y="1596"/>
                      <a:pt x="1910" y="1490"/>
                      <a:pt x="1804" y="1340"/>
                    </a:cubicBezTo>
                    <a:cubicBezTo>
                      <a:pt x="1601" y="1055"/>
                      <a:pt x="1577" y="648"/>
                      <a:pt x="1557" y="329"/>
                    </a:cubicBezTo>
                    <a:cubicBezTo>
                      <a:pt x="1552" y="296"/>
                      <a:pt x="1543" y="267"/>
                      <a:pt x="1519" y="247"/>
                    </a:cubicBezTo>
                    <a:cubicBezTo>
                      <a:pt x="1429" y="80"/>
                      <a:pt x="1238" y="0"/>
                      <a:pt x="105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2"/>
              <p:cNvSpPr/>
              <p:nvPr/>
            </p:nvSpPr>
            <p:spPr>
              <a:xfrm>
                <a:off x="4861472" y="2693912"/>
                <a:ext cx="71117" cy="9069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390" extrusionOk="0">
                    <a:moveTo>
                      <a:pt x="405" y="0"/>
                    </a:moveTo>
                    <a:cubicBezTo>
                      <a:pt x="228" y="0"/>
                      <a:pt x="100" y="155"/>
                      <a:pt x="45" y="224"/>
                    </a:cubicBezTo>
                    <a:cubicBezTo>
                      <a:pt x="1" y="277"/>
                      <a:pt x="11" y="355"/>
                      <a:pt x="65" y="398"/>
                    </a:cubicBezTo>
                    <a:cubicBezTo>
                      <a:pt x="88" y="417"/>
                      <a:pt x="117" y="427"/>
                      <a:pt x="146" y="427"/>
                    </a:cubicBezTo>
                    <a:cubicBezTo>
                      <a:pt x="182" y="427"/>
                      <a:pt x="219" y="411"/>
                      <a:pt x="244" y="379"/>
                    </a:cubicBezTo>
                    <a:cubicBezTo>
                      <a:pt x="267" y="345"/>
                      <a:pt x="351" y="252"/>
                      <a:pt x="403" y="252"/>
                    </a:cubicBezTo>
                    <a:cubicBezTo>
                      <a:pt x="405" y="252"/>
                      <a:pt x="406" y="252"/>
                      <a:pt x="407" y="253"/>
                    </a:cubicBezTo>
                    <a:cubicBezTo>
                      <a:pt x="413" y="253"/>
                      <a:pt x="427" y="257"/>
                      <a:pt x="442" y="282"/>
                    </a:cubicBezTo>
                    <a:cubicBezTo>
                      <a:pt x="471" y="326"/>
                      <a:pt x="476" y="417"/>
                      <a:pt x="451" y="485"/>
                    </a:cubicBezTo>
                    <a:cubicBezTo>
                      <a:pt x="436" y="529"/>
                      <a:pt x="418" y="567"/>
                      <a:pt x="398" y="611"/>
                    </a:cubicBezTo>
                    <a:cubicBezTo>
                      <a:pt x="345" y="722"/>
                      <a:pt x="286" y="848"/>
                      <a:pt x="297" y="998"/>
                    </a:cubicBezTo>
                    <a:cubicBezTo>
                      <a:pt x="311" y="1152"/>
                      <a:pt x="418" y="1288"/>
                      <a:pt x="581" y="1351"/>
                    </a:cubicBezTo>
                    <a:cubicBezTo>
                      <a:pt x="639" y="1375"/>
                      <a:pt x="703" y="1389"/>
                      <a:pt x="766" y="1389"/>
                    </a:cubicBezTo>
                    <a:cubicBezTo>
                      <a:pt x="862" y="1389"/>
                      <a:pt x="959" y="1355"/>
                      <a:pt x="1032" y="1288"/>
                    </a:cubicBezTo>
                    <a:cubicBezTo>
                      <a:pt x="1085" y="1244"/>
                      <a:pt x="1090" y="1163"/>
                      <a:pt x="1046" y="1114"/>
                    </a:cubicBezTo>
                    <a:cubicBezTo>
                      <a:pt x="1019" y="1084"/>
                      <a:pt x="984" y="1070"/>
                      <a:pt x="949" y="1070"/>
                    </a:cubicBezTo>
                    <a:cubicBezTo>
                      <a:pt x="920" y="1070"/>
                      <a:pt x="891" y="1080"/>
                      <a:pt x="867" y="1099"/>
                    </a:cubicBezTo>
                    <a:cubicBezTo>
                      <a:pt x="837" y="1126"/>
                      <a:pt x="799" y="1136"/>
                      <a:pt x="761" y="1136"/>
                    </a:cubicBezTo>
                    <a:cubicBezTo>
                      <a:pt x="731" y="1136"/>
                      <a:pt x="700" y="1129"/>
                      <a:pt x="674" y="1119"/>
                    </a:cubicBezTo>
                    <a:cubicBezTo>
                      <a:pt x="616" y="1094"/>
                      <a:pt x="552" y="1047"/>
                      <a:pt x="548" y="973"/>
                    </a:cubicBezTo>
                    <a:cubicBezTo>
                      <a:pt x="543" y="896"/>
                      <a:pt x="581" y="809"/>
                      <a:pt x="625" y="717"/>
                    </a:cubicBezTo>
                    <a:cubicBezTo>
                      <a:pt x="650" y="669"/>
                      <a:pt x="674" y="621"/>
                      <a:pt x="688" y="567"/>
                    </a:cubicBezTo>
                    <a:cubicBezTo>
                      <a:pt x="737" y="427"/>
                      <a:pt x="726" y="257"/>
                      <a:pt x="654" y="147"/>
                    </a:cubicBezTo>
                    <a:cubicBezTo>
                      <a:pt x="606" y="65"/>
                      <a:pt x="529" y="16"/>
                      <a:pt x="436" y="2"/>
                    </a:cubicBezTo>
                    <a:cubicBezTo>
                      <a:pt x="426" y="1"/>
                      <a:pt x="415" y="0"/>
                      <a:pt x="40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2"/>
              <p:cNvSpPr/>
              <p:nvPr/>
            </p:nvSpPr>
            <p:spPr>
              <a:xfrm>
                <a:off x="5137331" y="2681972"/>
                <a:ext cx="109285" cy="183404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2811" extrusionOk="0">
                    <a:moveTo>
                      <a:pt x="1033" y="1508"/>
                    </a:moveTo>
                    <a:cubicBezTo>
                      <a:pt x="1085" y="1508"/>
                      <a:pt x="1145" y="1519"/>
                      <a:pt x="1200" y="1558"/>
                    </a:cubicBezTo>
                    <a:cubicBezTo>
                      <a:pt x="1287" y="1621"/>
                      <a:pt x="1345" y="1742"/>
                      <a:pt x="1380" y="1931"/>
                    </a:cubicBezTo>
                    <a:cubicBezTo>
                      <a:pt x="1413" y="2139"/>
                      <a:pt x="1398" y="2284"/>
                      <a:pt x="1336" y="2390"/>
                    </a:cubicBezTo>
                    <a:cubicBezTo>
                      <a:pt x="1253" y="2515"/>
                      <a:pt x="1105" y="2557"/>
                      <a:pt x="943" y="2557"/>
                    </a:cubicBezTo>
                    <a:cubicBezTo>
                      <a:pt x="803" y="2557"/>
                      <a:pt x="651" y="2525"/>
                      <a:pt x="523" y="2487"/>
                    </a:cubicBezTo>
                    <a:cubicBezTo>
                      <a:pt x="514" y="2250"/>
                      <a:pt x="514" y="1974"/>
                      <a:pt x="634" y="1761"/>
                    </a:cubicBezTo>
                    <a:cubicBezTo>
                      <a:pt x="702" y="1641"/>
                      <a:pt x="828" y="1543"/>
                      <a:pt x="963" y="1514"/>
                    </a:cubicBezTo>
                    <a:cubicBezTo>
                      <a:pt x="984" y="1511"/>
                      <a:pt x="1007" y="1508"/>
                      <a:pt x="1033" y="1508"/>
                    </a:cubicBezTo>
                    <a:close/>
                    <a:moveTo>
                      <a:pt x="121" y="0"/>
                    </a:moveTo>
                    <a:cubicBezTo>
                      <a:pt x="54" y="5"/>
                      <a:pt x="1" y="63"/>
                      <a:pt x="1" y="131"/>
                    </a:cubicBezTo>
                    <a:cubicBezTo>
                      <a:pt x="34" y="963"/>
                      <a:pt x="117" y="1587"/>
                      <a:pt x="257" y="2477"/>
                    </a:cubicBezTo>
                    <a:cubicBezTo>
                      <a:pt x="242" y="2487"/>
                      <a:pt x="233" y="2507"/>
                      <a:pt x="228" y="2520"/>
                    </a:cubicBezTo>
                    <a:cubicBezTo>
                      <a:pt x="204" y="2588"/>
                      <a:pt x="237" y="2661"/>
                      <a:pt x="306" y="2685"/>
                    </a:cubicBezTo>
                    <a:cubicBezTo>
                      <a:pt x="561" y="2772"/>
                      <a:pt x="770" y="2811"/>
                      <a:pt x="939" y="2811"/>
                    </a:cubicBezTo>
                    <a:cubicBezTo>
                      <a:pt x="1273" y="2811"/>
                      <a:pt x="1447" y="2670"/>
                      <a:pt x="1543" y="2525"/>
                    </a:cubicBezTo>
                    <a:cubicBezTo>
                      <a:pt x="1650" y="2366"/>
                      <a:pt x="1675" y="2158"/>
                      <a:pt x="1626" y="1887"/>
                    </a:cubicBezTo>
                    <a:cubicBezTo>
                      <a:pt x="1597" y="1723"/>
                      <a:pt x="1539" y="1491"/>
                      <a:pt x="1345" y="1355"/>
                    </a:cubicBezTo>
                    <a:cubicBezTo>
                      <a:pt x="1259" y="1290"/>
                      <a:pt x="1156" y="1256"/>
                      <a:pt x="1046" y="1256"/>
                    </a:cubicBezTo>
                    <a:cubicBezTo>
                      <a:pt x="1001" y="1256"/>
                      <a:pt x="956" y="1262"/>
                      <a:pt x="910" y="1273"/>
                    </a:cubicBezTo>
                    <a:cubicBezTo>
                      <a:pt x="706" y="1317"/>
                      <a:pt x="518" y="1456"/>
                      <a:pt x="412" y="1636"/>
                    </a:cubicBezTo>
                    <a:cubicBezTo>
                      <a:pt x="407" y="1650"/>
                      <a:pt x="398" y="1665"/>
                      <a:pt x="393" y="1679"/>
                    </a:cubicBezTo>
                    <a:cubicBezTo>
                      <a:pt x="320" y="1152"/>
                      <a:pt x="277" y="692"/>
                      <a:pt x="253" y="121"/>
                    </a:cubicBezTo>
                    <a:cubicBezTo>
                      <a:pt x="253" y="54"/>
                      <a:pt x="194" y="0"/>
                      <a:pt x="12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2"/>
              <p:cNvSpPr/>
              <p:nvPr/>
            </p:nvSpPr>
            <p:spPr>
              <a:xfrm>
                <a:off x="5231089" y="2696913"/>
                <a:ext cx="73270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243" extrusionOk="0">
                    <a:moveTo>
                      <a:pt x="229" y="0"/>
                    </a:moveTo>
                    <a:cubicBezTo>
                      <a:pt x="186" y="0"/>
                      <a:pt x="144" y="8"/>
                      <a:pt x="102" y="23"/>
                    </a:cubicBezTo>
                    <a:cubicBezTo>
                      <a:pt x="34" y="43"/>
                      <a:pt x="1" y="115"/>
                      <a:pt x="24" y="182"/>
                    </a:cubicBezTo>
                    <a:cubicBezTo>
                      <a:pt x="44" y="234"/>
                      <a:pt x="95" y="266"/>
                      <a:pt x="150" y="266"/>
                    </a:cubicBezTo>
                    <a:cubicBezTo>
                      <a:pt x="163" y="266"/>
                      <a:pt x="176" y="264"/>
                      <a:pt x="189" y="260"/>
                    </a:cubicBezTo>
                    <a:cubicBezTo>
                      <a:pt x="200" y="254"/>
                      <a:pt x="212" y="252"/>
                      <a:pt x="224" y="252"/>
                    </a:cubicBezTo>
                    <a:cubicBezTo>
                      <a:pt x="252" y="252"/>
                      <a:pt x="279" y="265"/>
                      <a:pt x="296" y="275"/>
                    </a:cubicBezTo>
                    <a:cubicBezTo>
                      <a:pt x="358" y="313"/>
                      <a:pt x="412" y="385"/>
                      <a:pt x="421" y="458"/>
                    </a:cubicBezTo>
                    <a:cubicBezTo>
                      <a:pt x="441" y="604"/>
                      <a:pt x="372" y="758"/>
                      <a:pt x="291" y="932"/>
                    </a:cubicBezTo>
                    <a:cubicBezTo>
                      <a:pt x="267" y="990"/>
                      <a:pt x="285" y="1063"/>
                      <a:pt x="343" y="1097"/>
                    </a:cubicBezTo>
                    <a:cubicBezTo>
                      <a:pt x="513" y="1193"/>
                      <a:pt x="707" y="1242"/>
                      <a:pt x="900" y="1242"/>
                    </a:cubicBezTo>
                    <a:cubicBezTo>
                      <a:pt x="934" y="1242"/>
                      <a:pt x="968" y="1242"/>
                      <a:pt x="1001" y="1237"/>
                    </a:cubicBezTo>
                    <a:cubicBezTo>
                      <a:pt x="1069" y="1233"/>
                      <a:pt x="1122" y="1169"/>
                      <a:pt x="1117" y="1102"/>
                    </a:cubicBezTo>
                    <a:cubicBezTo>
                      <a:pt x="1109" y="1033"/>
                      <a:pt x="1055" y="985"/>
                      <a:pt x="987" y="985"/>
                    </a:cubicBezTo>
                    <a:cubicBezTo>
                      <a:pt x="983" y="985"/>
                      <a:pt x="980" y="985"/>
                      <a:pt x="977" y="985"/>
                    </a:cubicBezTo>
                    <a:cubicBezTo>
                      <a:pt x="948" y="989"/>
                      <a:pt x="918" y="990"/>
                      <a:pt x="888" y="990"/>
                    </a:cubicBezTo>
                    <a:cubicBezTo>
                      <a:pt x="782" y="990"/>
                      <a:pt x="673" y="969"/>
                      <a:pt x="571" y="927"/>
                    </a:cubicBezTo>
                    <a:cubicBezTo>
                      <a:pt x="639" y="782"/>
                      <a:pt x="697" y="604"/>
                      <a:pt x="668" y="420"/>
                    </a:cubicBezTo>
                    <a:cubicBezTo>
                      <a:pt x="648" y="275"/>
                      <a:pt x="552" y="135"/>
                      <a:pt x="426" y="57"/>
                    </a:cubicBezTo>
                    <a:cubicBezTo>
                      <a:pt x="361" y="19"/>
                      <a:pt x="295" y="0"/>
                      <a:pt x="22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2"/>
              <p:cNvSpPr/>
              <p:nvPr/>
            </p:nvSpPr>
            <p:spPr>
              <a:xfrm>
                <a:off x="5015256" y="2748848"/>
                <a:ext cx="21205" cy="1051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1612" extrusionOk="0">
                    <a:moveTo>
                      <a:pt x="180" y="0"/>
                    </a:moveTo>
                    <a:cubicBezTo>
                      <a:pt x="114" y="0"/>
                      <a:pt x="72" y="54"/>
                      <a:pt x="68" y="118"/>
                    </a:cubicBezTo>
                    <a:lnTo>
                      <a:pt x="5" y="1482"/>
                    </a:lnTo>
                    <a:cubicBezTo>
                      <a:pt x="0" y="1553"/>
                      <a:pt x="53" y="1612"/>
                      <a:pt x="126" y="1612"/>
                    </a:cubicBezTo>
                    <a:lnTo>
                      <a:pt x="130" y="1612"/>
                    </a:lnTo>
                    <a:cubicBezTo>
                      <a:pt x="198" y="1612"/>
                      <a:pt x="251" y="1563"/>
                      <a:pt x="256" y="1495"/>
                    </a:cubicBezTo>
                    <a:lnTo>
                      <a:pt x="320" y="131"/>
                    </a:lnTo>
                    <a:cubicBezTo>
                      <a:pt x="324" y="64"/>
                      <a:pt x="271" y="1"/>
                      <a:pt x="198" y="1"/>
                    </a:cubicBezTo>
                    <a:cubicBezTo>
                      <a:pt x="192" y="1"/>
                      <a:pt x="186" y="0"/>
                      <a:pt x="180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2"/>
              <p:cNvSpPr/>
              <p:nvPr/>
            </p:nvSpPr>
            <p:spPr>
              <a:xfrm>
                <a:off x="4972912" y="2791128"/>
                <a:ext cx="105762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16" extrusionOk="0">
                    <a:moveTo>
                      <a:pt x="127" y="1"/>
                    </a:moveTo>
                    <a:cubicBezTo>
                      <a:pt x="54" y="1"/>
                      <a:pt x="5" y="53"/>
                      <a:pt x="5" y="122"/>
                    </a:cubicBezTo>
                    <a:cubicBezTo>
                      <a:pt x="0" y="189"/>
                      <a:pt x="54" y="247"/>
                      <a:pt x="127" y="253"/>
                    </a:cubicBezTo>
                    <a:lnTo>
                      <a:pt x="1485" y="316"/>
                    </a:lnTo>
                    <a:lnTo>
                      <a:pt x="1491" y="316"/>
                    </a:lnTo>
                    <a:cubicBezTo>
                      <a:pt x="1558" y="316"/>
                      <a:pt x="1616" y="262"/>
                      <a:pt x="1616" y="195"/>
                    </a:cubicBezTo>
                    <a:cubicBezTo>
                      <a:pt x="1621" y="127"/>
                      <a:pt x="1568" y="69"/>
                      <a:pt x="1500" y="64"/>
                    </a:cubicBezTo>
                    <a:lnTo>
                      <a:pt x="136" y="1"/>
                    </a:lnTo>
                    <a:cubicBezTo>
                      <a:pt x="133" y="1"/>
                      <a:pt x="130" y="1"/>
                      <a:pt x="12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2"/>
              <p:cNvSpPr/>
              <p:nvPr/>
            </p:nvSpPr>
            <p:spPr>
              <a:xfrm>
                <a:off x="4413755" y="2783429"/>
                <a:ext cx="111765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4" extrusionOk="0">
                    <a:moveTo>
                      <a:pt x="941" y="1"/>
                    </a:moveTo>
                    <a:cubicBezTo>
                      <a:pt x="666" y="1"/>
                      <a:pt x="391" y="20"/>
                      <a:pt x="116" y="61"/>
                    </a:cubicBezTo>
                    <a:cubicBezTo>
                      <a:pt x="49" y="70"/>
                      <a:pt x="0" y="133"/>
                      <a:pt x="9" y="206"/>
                    </a:cubicBezTo>
                    <a:cubicBezTo>
                      <a:pt x="20" y="269"/>
                      <a:pt x="72" y="313"/>
                      <a:pt x="136" y="313"/>
                    </a:cubicBezTo>
                    <a:lnTo>
                      <a:pt x="154" y="313"/>
                    </a:lnTo>
                    <a:cubicBezTo>
                      <a:pt x="421" y="274"/>
                      <a:pt x="690" y="254"/>
                      <a:pt x="958" y="254"/>
                    </a:cubicBezTo>
                    <a:cubicBezTo>
                      <a:pt x="1162" y="254"/>
                      <a:pt x="1365" y="266"/>
                      <a:pt x="1567" y="289"/>
                    </a:cubicBezTo>
                    <a:cubicBezTo>
                      <a:pt x="1572" y="289"/>
                      <a:pt x="1577" y="290"/>
                      <a:pt x="1583" y="290"/>
                    </a:cubicBezTo>
                    <a:cubicBezTo>
                      <a:pt x="1644" y="290"/>
                      <a:pt x="1698" y="239"/>
                      <a:pt x="1708" y="177"/>
                    </a:cubicBezTo>
                    <a:cubicBezTo>
                      <a:pt x="1712" y="104"/>
                      <a:pt x="1664" y="41"/>
                      <a:pt x="1596" y="37"/>
                    </a:cubicBezTo>
                    <a:cubicBezTo>
                      <a:pt x="1378" y="13"/>
                      <a:pt x="1160" y="1"/>
                      <a:pt x="941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2"/>
              <p:cNvSpPr/>
              <p:nvPr/>
            </p:nvSpPr>
            <p:spPr>
              <a:xfrm>
                <a:off x="4412711" y="2816312"/>
                <a:ext cx="111830" cy="20356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12" extrusionOk="0">
                    <a:moveTo>
                      <a:pt x="942" y="0"/>
                    </a:moveTo>
                    <a:cubicBezTo>
                      <a:pt x="666" y="0"/>
                      <a:pt x="390" y="20"/>
                      <a:pt x="117" y="60"/>
                    </a:cubicBezTo>
                    <a:cubicBezTo>
                      <a:pt x="50" y="70"/>
                      <a:pt x="1" y="133"/>
                      <a:pt x="11" y="205"/>
                    </a:cubicBezTo>
                    <a:cubicBezTo>
                      <a:pt x="21" y="268"/>
                      <a:pt x="74" y="312"/>
                      <a:pt x="137" y="312"/>
                    </a:cubicBezTo>
                    <a:lnTo>
                      <a:pt x="152" y="312"/>
                    </a:lnTo>
                    <a:cubicBezTo>
                      <a:pt x="420" y="273"/>
                      <a:pt x="690" y="253"/>
                      <a:pt x="959" y="253"/>
                    </a:cubicBezTo>
                    <a:cubicBezTo>
                      <a:pt x="1161" y="253"/>
                      <a:pt x="1363" y="264"/>
                      <a:pt x="1563" y="287"/>
                    </a:cubicBezTo>
                    <a:cubicBezTo>
                      <a:pt x="1569" y="288"/>
                      <a:pt x="1575" y="288"/>
                      <a:pt x="1580" y="288"/>
                    </a:cubicBezTo>
                    <a:cubicBezTo>
                      <a:pt x="1646" y="288"/>
                      <a:pt x="1700" y="239"/>
                      <a:pt x="1704" y="176"/>
                    </a:cubicBezTo>
                    <a:cubicBezTo>
                      <a:pt x="1713" y="104"/>
                      <a:pt x="1661" y="46"/>
                      <a:pt x="1592" y="35"/>
                    </a:cubicBezTo>
                    <a:cubicBezTo>
                      <a:pt x="1377" y="12"/>
                      <a:pt x="1159" y="0"/>
                      <a:pt x="94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2"/>
              <p:cNvSpPr/>
              <p:nvPr/>
            </p:nvSpPr>
            <p:spPr>
              <a:xfrm>
                <a:off x="4578436" y="2635321"/>
                <a:ext cx="886810" cy="246169"/>
              </a:xfrm>
              <a:custGeom>
                <a:avLst/>
                <a:gdLst/>
                <a:ahLst/>
                <a:cxnLst/>
                <a:rect l="l" t="t" r="r" b="b"/>
                <a:pathLst>
                  <a:path w="13592" h="3773" extrusionOk="0">
                    <a:moveTo>
                      <a:pt x="13457" y="0"/>
                    </a:moveTo>
                    <a:lnTo>
                      <a:pt x="2075" y="459"/>
                    </a:lnTo>
                    <a:cubicBezTo>
                      <a:pt x="1930" y="465"/>
                      <a:pt x="1737" y="474"/>
                      <a:pt x="1588" y="595"/>
                    </a:cubicBezTo>
                    <a:cubicBezTo>
                      <a:pt x="1432" y="720"/>
                      <a:pt x="1385" y="923"/>
                      <a:pt x="1356" y="1054"/>
                    </a:cubicBezTo>
                    <a:lnTo>
                      <a:pt x="818" y="3303"/>
                    </a:lnTo>
                    <a:lnTo>
                      <a:pt x="253" y="2282"/>
                    </a:lnTo>
                    <a:cubicBezTo>
                      <a:pt x="229" y="2243"/>
                      <a:pt x="186" y="2219"/>
                      <a:pt x="142" y="2219"/>
                    </a:cubicBezTo>
                    <a:cubicBezTo>
                      <a:pt x="122" y="2219"/>
                      <a:pt x="102" y="2224"/>
                      <a:pt x="83" y="2235"/>
                    </a:cubicBezTo>
                    <a:cubicBezTo>
                      <a:pt x="21" y="2268"/>
                      <a:pt x="1" y="2345"/>
                      <a:pt x="35" y="2403"/>
                    </a:cubicBezTo>
                    <a:lnTo>
                      <a:pt x="755" y="3709"/>
                    </a:lnTo>
                    <a:cubicBezTo>
                      <a:pt x="780" y="3749"/>
                      <a:pt x="823" y="3773"/>
                      <a:pt x="867" y="3773"/>
                    </a:cubicBezTo>
                    <a:lnTo>
                      <a:pt x="885" y="3773"/>
                    </a:lnTo>
                    <a:cubicBezTo>
                      <a:pt x="934" y="3767"/>
                      <a:pt x="978" y="3729"/>
                      <a:pt x="988" y="3675"/>
                    </a:cubicBezTo>
                    <a:lnTo>
                      <a:pt x="1597" y="1112"/>
                    </a:lnTo>
                    <a:cubicBezTo>
                      <a:pt x="1631" y="976"/>
                      <a:pt x="1664" y="856"/>
                      <a:pt x="1747" y="788"/>
                    </a:cubicBezTo>
                    <a:cubicBezTo>
                      <a:pt x="1825" y="726"/>
                      <a:pt x="1945" y="715"/>
                      <a:pt x="2086" y="711"/>
                    </a:cubicBezTo>
                    <a:lnTo>
                      <a:pt x="13466" y="251"/>
                    </a:lnTo>
                    <a:cubicBezTo>
                      <a:pt x="13538" y="251"/>
                      <a:pt x="13592" y="193"/>
                      <a:pt x="13587" y="121"/>
                    </a:cubicBezTo>
                    <a:cubicBezTo>
                      <a:pt x="13587" y="52"/>
                      <a:pt x="13529" y="0"/>
                      <a:pt x="1346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32"/>
            <p:cNvGrpSpPr/>
            <p:nvPr/>
          </p:nvGrpSpPr>
          <p:grpSpPr>
            <a:xfrm>
              <a:off x="5432949" y="2665113"/>
              <a:ext cx="1020303" cy="201637"/>
              <a:chOff x="4189906" y="3078990"/>
              <a:chExt cx="1290542" cy="255043"/>
            </a:xfrm>
          </p:grpSpPr>
          <p:sp>
            <p:nvSpPr>
              <p:cNvPr id="221" name="Google Shape;221;p32"/>
              <p:cNvSpPr/>
              <p:nvPr/>
            </p:nvSpPr>
            <p:spPr>
              <a:xfrm>
                <a:off x="4734308" y="3184427"/>
                <a:ext cx="134209" cy="149607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2293" extrusionOk="0">
                    <a:moveTo>
                      <a:pt x="1286" y="0"/>
                    </a:moveTo>
                    <a:cubicBezTo>
                      <a:pt x="861" y="0"/>
                      <a:pt x="436" y="241"/>
                      <a:pt x="243" y="619"/>
                    </a:cubicBezTo>
                    <a:cubicBezTo>
                      <a:pt x="1" y="1088"/>
                      <a:pt x="132" y="1712"/>
                      <a:pt x="538" y="2046"/>
                    </a:cubicBezTo>
                    <a:cubicBezTo>
                      <a:pt x="746" y="2210"/>
                      <a:pt x="1003" y="2293"/>
                      <a:pt x="1264" y="2293"/>
                    </a:cubicBezTo>
                    <a:cubicBezTo>
                      <a:pt x="1530" y="2293"/>
                      <a:pt x="1791" y="2210"/>
                      <a:pt x="1994" y="2041"/>
                    </a:cubicBezTo>
                    <a:cubicBezTo>
                      <a:pt x="2047" y="1997"/>
                      <a:pt x="2057" y="1920"/>
                      <a:pt x="2014" y="1867"/>
                    </a:cubicBezTo>
                    <a:cubicBezTo>
                      <a:pt x="1989" y="1834"/>
                      <a:pt x="1952" y="1819"/>
                      <a:pt x="1915" y="1819"/>
                    </a:cubicBezTo>
                    <a:cubicBezTo>
                      <a:pt x="1886" y="1819"/>
                      <a:pt x="1857" y="1828"/>
                      <a:pt x="1834" y="1847"/>
                    </a:cubicBezTo>
                    <a:cubicBezTo>
                      <a:pt x="1674" y="1978"/>
                      <a:pt x="1470" y="2043"/>
                      <a:pt x="1266" y="2043"/>
                    </a:cubicBezTo>
                    <a:cubicBezTo>
                      <a:pt x="1061" y="2043"/>
                      <a:pt x="857" y="1978"/>
                      <a:pt x="697" y="1847"/>
                    </a:cubicBezTo>
                    <a:cubicBezTo>
                      <a:pt x="378" y="1591"/>
                      <a:pt x="277" y="1103"/>
                      <a:pt x="465" y="735"/>
                    </a:cubicBezTo>
                    <a:cubicBezTo>
                      <a:pt x="619" y="436"/>
                      <a:pt x="951" y="251"/>
                      <a:pt x="1284" y="251"/>
                    </a:cubicBezTo>
                    <a:cubicBezTo>
                      <a:pt x="1339" y="251"/>
                      <a:pt x="1393" y="256"/>
                      <a:pt x="1447" y="266"/>
                    </a:cubicBezTo>
                    <a:cubicBezTo>
                      <a:pt x="1457" y="314"/>
                      <a:pt x="1496" y="358"/>
                      <a:pt x="1549" y="367"/>
                    </a:cubicBezTo>
                    <a:cubicBezTo>
                      <a:pt x="1559" y="369"/>
                      <a:pt x="1569" y="370"/>
                      <a:pt x="1579" y="370"/>
                    </a:cubicBezTo>
                    <a:cubicBezTo>
                      <a:pt x="1644" y="370"/>
                      <a:pt x="1701" y="328"/>
                      <a:pt x="1713" y="261"/>
                    </a:cubicBezTo>
                    <a:cubicBezTo>
                      <a:pt x="1737" y="174"/>
                      <a:pt x="1665" y="63"/>
                      <a:pt x="1573" y="39"/>
                    </a:cubicBezTo>
                    <a:cubicBezTo>
                      <a:pt x="1479" y="13"/>
                      <a:pt x="1382" y="0"/>
                      <a:pt x="128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2"/>
              <p:cNvSpPr/>
              <p:nvPr/>
            </p:nvSpPr>
            <p:spPr>
              <a:xfrm>
                <a:off x="4189906" y="3184688"/>
                <a:ext cx="184056" cy="132317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028" extrusionOk="0">
                    <a:moveTo>
                      <a:pt x="1064" y="252"/>
                    </a:moveTo>
                    <a:cubicBezTo>
                      <a:pt x="1151" y="252"/>
                      <a:pt x="1249" y="286"/>
                      <a:pt x="1292" y="354"/>
                    </a:cubicBezTo>
                    <a:cubicBezTo>
                      <a:pt x="1238" y="533"/>
                      <a:pt x="1229" y="722"/>
                      <a:pt x="1224" y="905"/>
                    </a:cubicBezTo>
                    <a:cubicBezTo>
                      <a:pt x="1220" y="997"/>
                      <a:pt x="1214" y="1089"/>
                      <a:pt x="1205" y="1180"/>
                    </a:cubicBezTo>
                    <a:cubicBezTo>
                      <a:pt x="1176" y="1423"/>
                      <a:pt x="1064" y="1698"/>
                      <a:pt x="843" y="1761"/>
                    </a:cubicBezTo>
                    <a:cubicBezTo>
                      <a:pt x="815" y="1769"/>
                      <a:pt x="787" y="1773"/>
                      <a:pt x="758" y="1773"/>
                    </a:cubicBezTo>
                    <a:cubicBezTo>
                      <a:pt x="689" y="1773"/>
                      <a:pt x="616" y="1750"/>
                      <a:pt x="547" y="1708"/>
                    </a:cubicBezTo>
                    <a:cubicBezTo>
                      <a:pt x="421" y="1621"/>
                      <a:pt x="329" y="1481"/>
                      <a:pt x="310" y="1336"/>
                    </a:cubicBezTo>
                    <a:cubicBezTo>
                      <a:pt x="262" y="1006"/>
                      <a:pt x="479" y="693"/>
                      <a:pt x="610" y="537"/>
                    </a:cubicBezTo>
                    <a:cubicBezTo>
                      <a:pt x="745" y="378"/>
                      <a:pt x="866" y="291"/>
                      <a:pt x="988" y="262"/>
                    </a:cubicBezTo>
                    <a:cubicBezTo>
                      <a:pt x="1011" y="252"/>
                      <a:pt x="1040" y="252"/>
                      <a:pt x="1064" y="252"/>
                    </a:cubicBezTo>
                    <a:close/>
                    <a:moveTo>
                      <a:pt x="1058" y="1"/>
                    </a:moveTo>
                    <a:cubicBezTo>
                      <a:pt x="1014" y="1"/>
                      <a:pt x="970" y="5"/>
                      <a:pt x="930" y="15"/>
                    </a:cubicBezTo>
                    <a:cubicBezTo>
                      <a:pt x="697" y="73"/>
                      <a:pt x="528" y="247"/>
                      <a:pt x="421" y="373"/>
                    </a:cubicBezTo>
                    <a:cubicBezTo>
                      <a:pt x="223" y="606"/>
                      <a:pt x="1" y="963"/>
                      <a:pt x="59" y="1369"/>
                    </a:cubicBezTo>
                    <a:cubicBezTo>
                      <a:pt x="88" y="1587"/>
                      <a:pt x="223" y="1796"/>
                      <a:pt x="412" y="1916"/>
                    </a:cubicBezTo>
                    <a:cubicBezTo>
                      <a:pt x="523" y="1988"/>
                      <a:pt x="639" y="2028"/>
                      <a:pt x="760" y="2028"/>
                    </a:cubicBezTo>
                    <a:cubicBezTo>
                      <a:pt x="808" y="2028"/>
                      <a:pt x="861" y="2017"/>
                      <a:pt x="910" y="2003"/>
                    </a:cubicBezTo>
                    <a:cubicBezTo>
                      <a:pt x="1253" y="1906"/>
                      <a:pt x="1417" y="1529"/>
                      <a:pt x="1457" y="1209"/>
                    </a:cubicBezTo>
                    <a:cubicBezTo>
                      <a:pt x="1490" y="1307"/>
                      <a:pt x="1539" y="1399"/>
                      <a:pt x="1602" y="1486"/>
                    </a:cubicBezTo>
                    <a:cubicBezTo>
                      <a:pt x="1747" y="1693"/>
                      <a:pt x="1993" y="1838"/>
                      <a:pt x="2245" y="1867"/>
                    </a:cubicBezTo>
                    <a:cubicBezTo>
                      <a:pt x="2275" y="1871"/>
                      <a:pt x="2305" y="1873"/>
                      <a:pt x="2334" y="1873"/>
                    </a:cubicBezTo>
                    <a:cubicBezTo>
                      <a:pt x="2498" y="1873"/>
                      <a:pt x="2647" y="1816"/>
                      <a:pt x="2763" y="1718"/>
                    </a:cubicBezTo>
                    <a:cubicBezTo>
                      <a:pt x="2816" y="1669"/>
                      <a:pt x="2821" y="1592"/>
                      <a:pt x="2772" y="1539"/>
                    </a:cubicBezTo>
                    <a:cubicBezTo>
                      <a:pt x="2749" y="1510"/>
                      <a:pt x="2714" y="1496"/>
                      <a:pt x="2680" y="1496"/>
                    </a:cubicBezTo>
                    <a:cubicBezTo>
                      <a:pt x="2650" y="1496"/>
                      <a:pt x="2620" y="1507"/>
                      <a:pt x="2598" y="1529"/>
                    </a:cubicBezTo>
                    <a:cubicBezTo>
                      <a:pt x="2515" y="1601"/>
                      <a:pt x="2421" y="1620"/>
                      <a:pt x="2340" y="1620"/>
                    </a:cubicBezTo>
                    <a:cubicBezTo>
                      <a:pt x="2317" y="1620"/>
                      <a:pt x="2294" y="1618"/>
                      <a:pt x="2274" y="1616"/>
                    </a:cubicBezTo>
                    <a:cubicBezTo>
                      <a:pt x="2095" y="1597"/>
                      <a:pt x="1910" y="1486"/>
                      <a:pt x="1805" y="1340"/>
                    </a:cubicBezTo>
                    <a:cubicBezTo>
                      <a:pt x="1602" y="1055"/>
                      <a:pt x="1577" y="649"/>
                      <a:pt x="1558" y="325"/>
                    </a:cubicBezTo>
                    <a:cubicBezTo>
                      <a:pt x="1558" y="296"/>
                      <a:pt x="1544" y="267"/>
                      <a:pt x="1524" y="247"/>
                    </a:cubicBezTo>
                    <a:cubicBezTo>
                      <a:pt x="1431" y="80"/>
                      <a:pt x="1238" y="1"/>
                      <a:pt x="1058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2"/>
              <p:cNvSpPr/>
              <p:nvPr/>
            </p:nvSpPr>
            <p:spPr>
              <a:xfrm>
                <a:off x="4877000" y="3137516"/>
                <a:ext cx="70726" cy="90821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92" extrusionOk="0">
                    <a:moveTo>
                      <a:pt x="394" y="1"/>
                    </a:moveTo>
                    <a:cubicBezTo>
                      <a:pt x="224" y="1"/>
                      <a:pt x="98" y="153"/>
                      <a:pt x="44" y="220"/>
                    </a:cubicBezTo>
                    <a:cubicBezTo>
                      <a:pt x="1" y="278"/>
                      <a:pt x="6" y="356"/>
                      <a:pt x="64" y="400"/>
                    </a:cubicBezTo>
                    <a:cubicBezTo>
                      <a:pt x="86" y="418"/>
                      <a:pt x="113" y="427"/>
                      <a:pt x="140" y="427"/>
                    </a:cubicBezTo>
                    <a:cubicBezTo>
                      <a:pt x="176" y="427"/>
                      <a:pt x="212" y="411"/>
                      <a:pt x="238" y="380"/>
                    </a:cubicBezTo>
                    <a:cubicBezTo>
                      <a:pt x="265" y="348"/>
                      <a:pt x="336" y="254"/>
                      <a:pt x="393" y="254"/>
                    </a:cubicBezTo>
                    <a:cubicBezTo>
                      <a:pt x="396" y="254"/>
                      <a:pt x="399" y="254"/>
                      <a:pt x="401" y="255"/>
                    </a:cubicBezTo>
                    <a:cubicBezTo>
                      <a:pt x="412" y="255"/>
                      <a:pt x="421" y="255"/>
                      <a:pt x="436" y="278"/>
                    </a:cubicBezTo>
                    <a:cubicBezTo>
                      <a:pt x="465" y="327"/>
                      <a:pt x="470" y="419"/>
                      <a:pt x="445" y="481"/>
                    </a:cubicBezTo>
                    <a:cubicBezTo>
                      <a:pt x="430" y="525"/>
                      <a:pt x="412" y="568"/>
                      <a:pt x="392" y="612"/>
                    </a:cubicBezTo>
                    <a:cubicBezTo>
                      <a:pt x="339" y="724"/>
                      <a:pt x="281" y="849"/>
                      <a:pt x="291" y="994"/>
                    </a:cubicBezTo>
                    <a:cubicBezTo>
                      <a:pt x="305" y="1149"/>
                      <a:pt x="416" y="1289"/>
                      <a:pt x="575" y="1352"/>
                    </a:cubicBezTo>
                    <a:cubicBezTo>
                      <a:pt x="639" y="1376"/>
                      <a:pt x="697" y="1391"/>
                      <a:pt x="760" y="1391"/>
                    </a:cubicBezTo>
                    <a:cubicBezTo>
                      <a:pt x="861" y="1391"/>
                      <a:pt x="959" y="1358"/>
                      <a:pt x="1031" y="1289"/>
                    </a:cubicBezTo>
                    <a:cubicBezTo>
                      <a:pt x="1079" y="1246"/>
                      <a:pt x="1084" y="1164"/>
                      <a:pt x="1040" y="1110"/>
                    </a:cubicBezTo>
                    <a:cubicBezTo>
                      <a:pt x="1014" y="1084"/>
                      <a:pt x="980" y="1071"/>
                      <a:pt x="945" y="1071"/>
                    </a:cubicBezTo>
                    <a:cubicBezTo>
                      <a:pt x="916" y="1071"/>
                      <a:pt x="886" y="1081"/>
                      <a:pt x="861" y="1101"/>
                    </a:cubicBezTo>
                    <a:cubicBezTo>
                      <a:pt x="832" y="1127"/>
                      <a:pt x="794" y="1138"/>
                      <a:pt x="757" y="1138"/>
                    </a:cubicBezTo>
                    <a:cubicBezTo>
                      <a:pt x="727" y="1138"/>
                      <a:pt x="697" y="1131"/>
                      <a:pt x="673" y="1120"/>
                    </a:cubicBezTo>
                    <a:cubicBezTo>
                      <a:pt x="615" y="1096"/>
                      <a:pt x="552" y="1048"/>
                      <a:pt x="542" y="975"/>
                    </a:cubicBezTo>
                    <a:cubicBezTo>
                      <a:pt x="537" y="898"/>
                      <a:pt x="575" y="811"/>
                      <a:pt x="620" y="719"/>
                    </a:cubicBezTo>
                    <a:cubicBezTo>
                      <a:pt x="644" y="670"/>
                      <a:pt x="668" y="617"/>
                      <a:pt x="687" y="568"/>
                    </a:cubicBezTo>
                    <a:cubicBezTo>
                      <a:pt x="736" y="429"/>
                      <a:pt x="721" y="260"/>
                      <a:pt x="653" y="148"/>
                    </a:cubicBezTo>
                    <a:cubicBezTo>
                      <a:pt x="600" y="66"/>
                      <a:pt x="523" y="17"/>
                      <a:pt x="430" y="3"/>
                    </a:cubicBezTo>
                    <a:cubicBezTo>
                      <a:pt x="418" y="1"/>
                      <a:pt x="406" y="1"/>
                      <a:pt x="394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2"/>
              <p:cNvSpPr/>
              <p:nvPr/>
            </p:nvSpPr>
            <p:spPr>
              <a:xfrm>
                <a:off x="5152468" y="3125706"/>
                <a:ext cx="109285" cy="183338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2810" extrusionOk="0">
                    <a:moveTo>
                      <a:pt x="1043" y="1507"/>
                    </a:moveTo>
                    <a:cubicBezTo>
                      <a:pt x="1093" y="1507"/>
                      <a:pt x="1149" y="1518"/>
                      <a:pt x="1200" y="1557"/>
                    </a:cubicBezTo>
                    <a:cubicBezTo>
                      <a:pt x="1287" y="1620"/>
                      <a:pt x="1345" y="1742"/>
                      <a:pt x="1380" y="1930"/>
                    </a:cubicBezTo>
                    <a:cubicBezTo>
                      <a:pt x="1418" y="2133"/>
                      <a:pt x="1403" y="2283"/>
                      <a:pt x="1336" y="2385"/>
                    </a:cubicBezTo>
                    <a:cubicBezTo>
                      <a:pt x="1253" y="2512"/>
                      <a:pt x="1105" y="2556"/>
                      <a:pt x="942" y="2556"/>
                    </a:cubicBezTo>
                    <a:cubicBezTo>
                      <a:pt x="803" y="2556"/>
                      <a:pt x="653" y="2524"/>
                      <a:pt x="523" y="2486"/>
                    </a:cubicBezTo>
                    <a:cubicBezTo>
                      <a:pt x="514" y="2240"/>
                      <a:pt x="514" y="1974"/>
                      <a:pt x="635" y="1756"/>
                    </a:cubicBezTo>
                    <a:cubicBezTo>
                      <a:pt x="702" y="1640"/>
                      <a:pt x="833" y="1543"/>
                      <a:pt x="963" y="1514"/>
                    </a:cubicBezTo>
                    <a:cubicBezTo>
                      <a:pt x="986" y="1510"/>
                      <a:pt x="1013" y="1507"/>
                      <a:pt x="1043" y="1507"/>
                    </a:cubicBezTo>
                    <a:close/>
                    <a:moveTo>
                      <a:pt x="126" y="1"/>
                    </a:moveTo>
                    <a:cubicBezTo>
                      <a:pt x="54" y="1"/>
                      <a:pt x="1" y="59"/>
                      <a:pt x="5" y="131"/>
                    </a:cubicBezTo>
                    <a:cubicBezTo>
                      <a:pt x="39" y="963"/>
                      <a:pt x="117" y="1586"/>
                      <a:pt x="257" y="2472"/>
                    </a:cubicBezTo>
                    <a:cubicBezTo>
                      <a:pt x="248" y="2486"/>
                      <a:pt x="233" y="2501"/>
                      <a:pt x="228" y="2520"/>
                    </a:cubicBezTo>
                    <a:cubicBezTo>
                      <a:pt x="204" y="2588"/>
                      <a:pt x="238" y="2660"/>
                      <a:pt x="306" y="2680"/>
                    </a:cubicBezTo>
                    <a:cubicBezTo>
                      <a:pt x="567" y="2771"/>
                      <a:pt x="775" y="2810"/>
                      <a:pt x="945" y="2810"/>
                    </a:cubicBezTo>
                    <a:cubicBezTo>
                      <a:pt x="1273" y="2810"/>
                      <a:pt x="1452" y="2670"/>
                      <a:pt x="1544" y="2525"/>
                    </a:cubicBezTo>
                    <a:cubicBezTo>
                      <a:pt x="1650" y="2365"/>
                      <a:pt x="1675" y="2157"/>
                      <a:pt x="1631" y="1887"/>
                    </a:cubicBezTo>
                    <a:cubicBezTo>
                      <a:pt x="1583" y="1630"/>
                      <a:pt x="1490" y="1456"/>
                      <a:pt x="1351" y="1349"/>
                    </a:cubicBezTo>
                    <a:cubicBezTo>
                      <a:pt x="1259" y="1286"/>
                      <a:pt x="1152" y="1253"/>
                      <a:pt x="1038" y="1253"/>
                    </a:cubicBezTo>
                    <a:cubicBezTo>
                      <a:pt x="996" y="1253"/>
                      <a:pt x="953" y="1258"/>
                      <a:pt x="910" y="1267"/>
                    </a:cubicBezTo>
                    <a:cubicBezTo>
                      <a:pt x="707" y="1311"/>
                      <a:pt x="519" y="1452"/>
                      <a:pt x="416" y="1635"/>
                    </a:cubicBezTo>
                    <a:cubicBezTo>
                      <a:pt x="407" y="1649"/>
                      <a:pt x="402" y="1659"/>
                      <a:pt x="393" y="1673"/>
                    </a:cubicBezTo>
                    <a:cubicBezTo>
                      <a:pt x="325" y="1151"/>
                      <a:pt x="277" y="687"/>
                      <a:pt x="257" y="121"/>
                    </a:cubicBezTo>
                    <a:cubicBezTo>
                      <a:pt x="253" y="53"/>
                      <a:pt x="199" y="1"/>
                      <a:pt x="13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2"/>
              <p:cNvSpPr/>
              <p:nvPr/>
            </p:nvSpPr>
            <p:spPr>
              <a:xfrm>
                <a:off x="5246552" y="3140517"/>
                <a:ext cx="72944" cy="8116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244" extrusionOk="0">
                    <a:moveTo>
                      <a:pt x="220" y="0"/>
                    </a:moveTo>
                    <a:cubicBezTo>
                      <a:pt x="178" y="0"/>
                      <a:pt x="137" y="7"/>
                      <a:pt x="97" y="20"/>
                    </a:cubicBezTo>
                    <a:cubicBezTo>
                      <a:pt x="34" y="44"/>
                      <a:pt x="1" y="116"/>
                      <a:pt x="19" y="185"/>
                    </a:cubicBezTo>
                    <a:cubicBezTo>
                      <a:pt x="38" y="233"/>
                      <a:pt x="87" y="264"/>
                      <a:pt x="139" y="264"/>
                    </a:cubicBezTo>
                    <a:cubicBezTo>
                      <a:pt x="154" y="264"/>
                      <a:pt x="169" y="262"/>
                      <a:pt x="184" y="256"/>
                    </a:cubicBezTo>
                    <a:cubicBezTo>
                      <a:pt x="196" y="253"/>
                      <a:pt x="208" y="251"/>
                      <a:pt x="220" y="251"/>
                    </a:cubicBezTo>
                    <a:cubicBezTo>
                      <a:pt x="249" y="251"/>
                      <a:pt x="275" y="262"/>
                      <a:pt x="295" y="276"/>
                    </a:cubicBezTo>
                    <a:cubicBezTo>
                      <a:pt x="358" y="315"/>
                      <a:pt x="407" y="388"/>
                      <a:pt x="416" y="460"/>
                    </a:cubicBezTo>
                    <a:cubicBezTo>
                      <a:pt x="436" y="605"/>
                      <a:pt x="373" y="754"/>
                      <a:pt x="291" y="934"/>
                    </a:cubicBezTo>
                    <a:cubicBezTo>
                      <a:pt x="262" y="992"/>
                      <a:pt x="280" y="1064"/>
                      <a:pt x="338" y="1093"/>
                    </a:cubicBezTo>
                    <a:cubicBezTo>
                      <a:pt x="508" y="1190"/>
                      <a:pt x="702" y="1243"/>
                      <a:pt x="896" y="1243"/>
                    </a:cubicBezTo>
                    <a:cubicBezTo>
                      <a:pt x="929" y="1243"/>
                      <a:pt x="963" y="1243"/>
                      <a:pt x="997" y="1239"/>
                    </a:cubicBezTo>
                    <a:cubicBezTo>
                      <a:pt x="1070" y="1234"/>
                      <a:pt x="1117" y="1171"/>
                      <a:pt x="1113" y="1103"/>
                    </a:cubicBezTo>
                    <a:cubicBezTo>
                      <a:pt x="1108" y="1034"/>
                      <a:pt x="1046" y="986"/>
                      <a:pt x="981" y="986"/>
                    </a:cubicBezTo>
                    <a:cubicBezTo>
                      <a:pt x="978" y="986"/>
                      <a:pt x="975" y="986"/>
                      <a:pt x="972" y="987"/>
                    </a:cubicBezTo>
                    <a:cubicBezTo>
                      <a:pt x="945" y="990"/>
                      <a:pt x="918" y="991"/>
                      <a:pt x="891" y="991"/>
                    </a:cubicBezTo>
                    <a:cubicBezTo>
                      <a:pt x="782" y="991"/>
                      <a:pt x="672" y="968"/>
                      <a:pt x="571" y="929"/>
                    </a:cubicBezTo>
                    <a:cubicBezTo>
                      <a:pt x="634" y="779"/>
                      <a:pt x="692" y="605"/>
                      <a:pt x="668" y="421"/>
                    </a:cubicBezTo>
                    <a:cubicBezTo>
                      <a:pt x="644" y="276"/>
                      <a:pt x="552" y="136"/>
                      <a:pt x="421" y="58"/>
                    </a:cubicBezTo>
                    <a:cubicBezTo>
                      <a:pt x="358" y="19"/>
                      <a:pt x="289" y="0"/>
                      <a:pt x="220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2"/>
              <p:cNvSpPr/>
              <p:nvPr/>
            </p:nvSpPr>
            <p:spPr>
              <a:xfrm>
                <a:off x="5030719" y="3192518"/>
                <a:ext cx="20878" cy="105175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612" extrusionOk="0">
                    <a:moveTo>
                      <a:pt x="182" y="1"/>
                    </a:moveTo>
                    <a:cubicBezTo>
                      <a:pt x="114" y="1"/>
                      <a:pt x="68" y="55"/>
                      <a:pt x="68" y="118"/>
                    </a:cubicBezTo>
                    <a:lnTo>
                      <a:pt x="0" y="1482"/>
                    </a:lnTo>
                    <a:cubicBezTo>
                      <a:pt x="0" y="1549"/>
                      <a:pt x="54" y="1607"/>
                      <a:pt x="121" y="1612"/>
                    </a:cubicBezTo>
                    <a:lnTo>
                      <a:pt x="126" y="1612"/>
                    </a:lnTo>
                    <a:cubicBezTo>
                      <a:pt x="193" y="1612"/>
                      <a:pt x="251" y="1559"/>
                      <a:pt x="251" y="1491"/>
                    </a:cubicBezTo>
                    <a:lnTo>
                      <a:pt x="319" y="132"/>
                    </a:lnTo>
                    <a:cubicBezTo>
                      <a:pt x="319" y="60"/>
                      <a:pt x="266" y="2"/>
                      <a:pt x="199" y="2"/>
                    </a:cubicBezTo>
                    <a:cubicBezTo>
                      <a:pt x="193" y="1"/>
                      <a:pt x="188" y="1"/>
                      <a:pt x="18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2"/>
              <p:cNvSpPr/>
              <p:nvPr/>
            </p:nvSpPr>
            <p:spPr>
              <a:xfrm>
                <a:off x="4988049" y="3234862"/>
                <a:ext cx="105827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315" extrusionOk="0">
                    <a:moveTo>
                      <a:pt x="132" y="0"/>
                    </a:moveTo>
                    <a:cubicBezTo>
                      <a:pt x="63" y="0"/>
                      <a:pt x="11" y="54"/>
                      <a:pt x="5" y="116"/>
                    </a:cubicBezTo>
                    <a:cubicBezTo>
                      <a:pt x="1" y="190"/>
                      <a:pt x="59" y="248"/>
                      <a:pt x="127" y="252"/>
                    </a:cubicBezTo>
                    <a:lnTo>
                      <a:pt x="1491" y="315"/>
                    </a:lnTo>
                    <a:lnTo>
                      <a:pt x="1496" y="315"/>
                    </a:lnTo>
                    <a:cubicBezTo>
                      <a:pt x="1563" y="315"/>
                      <a:pt x="1617" y="262"/>
                      <a:pt x="1621" y="194"/>
                    </a:cubicBezTo>
                    <a:cubicBezTo>
                      <a:pt x="1621" y="127"/>
                      <a:pt x="1568" y="69"/>
                      <a:pt x="1500" y="63"/>
                    </a:cubicBezTo>
                    <a:lnTo>
                      <a:pt x="136" y="0"/>
                    </a:ln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2"/>
              <p:cNvSpPr/>
              <p:nvPr/>
            </p:nvSpPr>
            <p:spPr>
              <a:xfrm>
                <a:off x="4429153" y="3227032"/>
                <a:ext cx="111830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15" extrusionOk="0">
                    <a:moveTo>
                      <a:pt x="951" y="0"/>
                    </a:moveTo>
                    <a:cubicBezTo>
                      <a:pt x="672" y="0"/>
                      <a:pt x="394" y="22"/>
                      <a:pt x="117" y="62"/>
                    </a:cubicBezTo>
                    <a:cubicBezTo>
                      <a:pt x="50" y="73"/>
                      <a:pt x="1" y="135"/>
                      <a:pt x="10" y="203"/>
                    </a:cubicBezTo>
                    <a:cubicBezTo>
                      <a:pt x="21" y="265"/>
                      <a:pt x="74" y="314"/>
                      <a:pt x="132" y="314"/>
                    </a:cubicBezTo>
                    <a:cubicBezTo>
                      <a:pt x="141" y="314"/>
                      <a:pt x="146" y="314"/>
                      <a:pt x="151" y="310"/>
                    </a:cubicBezTo>
                    <a:cubicBezTo>
                      <a:pt x="414" y="271"/>
                      <a:pt x="680" y="253"/>
                      <a:pt x="945" y="253"/>
                    </a:cubicBezTo>
                    <a:cubicBezTo>
                      <a:pt x="1152" y="253"/>
                      <a:pt x="1358" y="264"/>
                      <a:pt x="1563" y="285"/>
                    </a:cubicBezTo>
                    <a:cubicBezTo>
                      <a:pt x="1569" y="286"/>
                      <a:pt x="1575" y="286"/>
                      <a:pt x="1581" y="286"/>
                    </a:cubicBezTo>
                    <a:cubicBezTo>
                      <a:pt x="1645" y="286"/>
                      <a:pt x="1694" y="241"/>
                      <a:pt x="1704" y="174"/>
                    </a:cubicBezTo>
                    <a:cubicBezTo>
                      <a:pt x="1713" y="106"/>
                      <a:pt x="1660" y="44"/>
                      <a:pt x="1592" y="38"/>
                    </a:cubicBezTo>
                    <a:cubicBezTo>
                      <a:pt x="1379" y="13"/>
                      <a:pt x="1165" y="0"/>
                      <a:pt x="95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2"/>
              <p:cNvSpPr/>
              <p:nvPr/>
            </p:nvSpPr>
            <p:spPr>
              <a:xfrm>
                <a:off x="4427914" y="3259851"/>
                <a:ext cx="111765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4" extrusionOk="0">
                    <a:moveTo>
                      <a:pt x="949" y="1"/>
                    </a:moveTo>
                    <a:cubicBezTo>
                      <a:pt x="670" y="1"/>
                      <a:pt x="392" y="22"/>
                      <a:pt x="116" y="63"/>
                    </a:cubicBezTo>
                    <a:cubicBezTo>
                      <a:pt x="49" y="72"/>
                      <a:pt x="0" y="135"/>
                      <a:pt x="11" y="202"/>
                    </a:cubicBezTo>
                    <a:cubicBezTo>
                      <a:pt x="20" y="266"/>
                      <a:pt x="73" y="314"/>
                      <a:pt x="136" y="314"/>
                    </a:cubicBezTo>
                    <a:cubicBezTo>
                      <a:pt x="141" y="314"/>
                      <a:pt x="145" y="314"/>
                      <a:pt x="156" y="309"/>
                    </a:cubicBezTo>
                    <a:cubicBezTo>
                      <a:pt x="414" y="272"/>
                      <a:pt x="674" y="254"/>
                      <a:pt x="934" y="254"/>
                    </a:cubicBezTo>
                    <a:cubicBezTo>
                      <a:pt x="1145" y="254"/>
                      <a:pt x="1357" y="266"/>
                      <a:pt x="1567" y="289"/>
                    </a:cubicBezTo>
                    <a:cubicBezTo>
                      <a:pt x="1573" y="290"/>
                      <a:pt x="1580" y="291"/>
                      <a:pt x="1585" y="291"/>
                    </a:cubicBezTo>
                    <a:cubicBezTo>
                      <a:pt x="1650" y="291"/>
                      <a:pt x="1699" y="241"/>
                      <a:pt x="1703" y="179"/>
                    </a:cubicBezTo>
                    <a:cubicBezTo>
                      <a:pt x="1712" y="106"/>
                      <a:pt x="1665" y="43"/>
                      <a:pt x="1592" y="39"/>
                    </a:cubicBezTo>
                    <a:cubicBezTo>
                      <a:pt x="1379" y="13"/>
                      <a:pt x="1164" y="1"/>
                      <a:pt x="949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2"/>
              <p:cNvSpPr/>
              <p:nvPr/>
            </p:nvSpPr>
            <p:spPr>
              <a:xfrm>
                <a:off x="4593638" y="3078990"/>
                <a:ext cx="886810" cy="246235"/>
              </a:xfrm>
              <a:custGeom>
                <a:avLst/>
                <a:gdLst/>
                <a:ahLst/>
                <a:cxnLst/>
                <a:rect l="l" t="t" r="r" b="b"/>
                <a:pathLst>
                  <a:path w="13592" h="3774" extrusionOk="0">
                    <a:moveTo>
                      <a:pt x="13461" y="0"/>
                    </a:moveTo>
                    <a:lnTo>
                      <a:pt x="2074" y="460"/>
                    </a:lnTo>
                    <a:cubicBezTo>
                      <a:pt x="1929" y="465"/>
                      <a:pt x="1737" y="469"/>
                      <a:pt x="1587" y="590"/>
                    </a:cubicBezTo>
                    <a:cubicBezTo>
                      <a:pt x="1431" y="717"/>
                      <a:pt x="1388" y="914"/>
                      <a:pt x="1355" y="1054"/>
                    </a:cubicBezTo>
                    <a:lnTo>
                      <a:pt x="817" y="3304"/>
                    </a:lnTo>
                    <a:lnTo>
                      <a:pt x="252" y="2284"/>
                    </a:lnTo>
                    <a:cubicBezTo>
                      <a:pt x="229" y="2241"/>
                      <a:pt x="189" y="2218"/>
                      <a:pt x="146" y="2218"/>
                    </a:cubicBezTo>
                    <a:cubicBezTo>
                      <a:pt x="125" y="2218"/>
                      <a:pt x="103" y="2224"/>
                      <a:pt x="82" y="2235"/>
                    </a:cubicBezTo>
                    <a:cubicBezTo>
                      <a:pt x="20" y="2269"/>
                      <a:pt x="0" y="2346"/>
                      <a:pt x="34" y="2404"/>
                    </a:cubicBezTo>
                    <a:lnTo>
                      <a:pt x="755" y="3710"/>
                    </a:lnTo>
                    <a:cubicBezTo>
                      <a:pt x="779" y="3749"/>
                      <a:pt x="822" y="3773"/>
                      <a:pt x="866" y="3773"/>
                    </a:cubicBezTo>
                    <a:lnTo>
                      <a:pt x="885" y="3773"/>
                    </a:lnTo>
                    <a:cubicBezTo>
                      <a:pt x="933" y="3764"/>
                      <a:pt x="977" y="3729"/>
                      <a:pt x="991" y="3677"/>
                    </a:cubicBezTo>
                    <a:lnTo>
                      <a:pt x="1596" y="1112"/>
                    </a:lnTo>
                    <a:cubicBezTo>
                      <a:pt x="1630" y="972"/>
                      <a:pt x="1664" y="851"/>
                      <a:pt x="1746" y="789"/>
                    </a:cubicBezTo>
                    <a:cubicBezTo>
                      <a:pt x="1824" y="726"/>
                      <a:pt x="1944" y="717"/>
                      <a:pt x="2085" y="711"/>
                    </a:cubicBezTo>
                    <a:lnTo>
                      <a:pt x="13470" y="252"/>
                    </a:lnTo>
                    <a:cubicBezTo>
                      <a:pt x="13538" y="246"/>
                      <a:pt x="13591" y="188"/>
                      <a:pt x="13591" y="121"/>
                    </a:cubicBezTo>
                    <a:cubicBezTo>
                      <a:pt x="13586" y="54"/>
                      <a:pt x="13533" y="0"/>
                      <a:pt x="1346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" name="Google Shape;231;p32"/>
            <p:cNvGrpSpPr/>
            <p:nvPr/>
          </p:nvGrpSpPr>
          <p:grpSpPr>
            <a:xfrm>
              <a:off x="5447763" y="3026607"/>
              <a:ext cx="990665" cy="201637"/>
              <a:chOff x="4355210" y="3536231"/>
              <a:chExt cx="1253055" cy="255043"/>
            </a:xfrm>
          </p:grpSpPr>
          <p:sp>
            <p:nvSpPr>
              <p:cNvPr id="232" name="Google Shape;232;p32"/>
              <p:cNvSpPr/>
              <p:nvPr/>
            </p:nvSpPr>
            <p:spPr>
              <a:xfrm>
                <a:off x="4862190" y="3641341"/>
                <a:ext cx="134209" cy="149933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2298" extrusionOk="0">
                    <a:moveTo>
                      <a:pt x="1288" y="1"/>
                    </a:moveTo>
                    <a:cubicBezTo>
                      <a:pt x="861" y="1"/>
                      <a:pt x="434" y="245"/>
                      <a:pt x="237" y="624"/>
                    </a:cubicBezTo>
                    <a:cubicBezTo>
                      <a:pt x="0" y="1094"/>
                      <a:pt x="130" y="1717"/>
                      <a:pt x="537" y="2046"/>
                    </a:cubicBezTo>
                    <a:cubicBezTo>
                      <a:pt x="740" y="2211"/>
                      <a:pt x="1001" y="2298"/>
                      <a:pt x="1262" y="2298"/>
                    </a:cubicBezTo>
                    <a:cubicBezTo>
                      <a:pt x="1523" y="2298"/>
                      <a:pt x="1785" y="2211"/>
                      <a:pt x="1992" y="2046"/>
                    </a:cubicBezTo>
                    <a:cubicBezTo>
                      <a:pt x="2046" y="2003"/>
                      <a:pt x="2056" y="1925"/>
                      <a:pt x="2007" y="1867"/>
                    </a:cubicBezTo>
                    <a:cubicBezTo>
                      <a:pt x="1983" y="1838"/>
                      <a:pt x="1949" y="1823"/>
                      <a:pt x="1915" y="1823"/>
                    </a:cubicBezTo>
                    <a:cubicBezTo>
                      <a:pt x="1886" y="1823"/>
                      <a:pt x="1857" y="1833"/>
                      <a:pt x="1833" y="1853"/>
                    </a:cubicBezTo>
                    <a:cubicBezTo>
                      <a:pt x="1674" y="1981"/>
                      <a:pt x="1469" y="2046"/>
                      <a:pt x="1265" y="2046"/>
                    </a:cubicBezTo>
                    <a:cubicBezTo>
                      <a:pt x="1061" y="2046"/>
                      <a:pt x="856" y="1981"/>
                      <a:pt x="697" y="1853"/>
                    </a:cubicBezTo>
                    <a:cubicBezTo>
                      <a:pt x="378" y="1592"/>
                      <a:pt x="275" y="1103"/>
                      <a:pt x="465" y="740"/>
                    </a:cubicBezTo>
                    <a:cubicBezTo>
                      <a:pt x="614" y="442"/>
                      <a:pt x="943" y="255"/>
                      <a:pt x="1277" y="255"/>
                    </a:cubicBezTo>
                    <a:cubicBezTo>
                      <a:pt x="1334" y="255"/>
                      <a:pt x="1391" y="260"/>
                      <a:pt x="1447" y="271"/>
                    </a:cubicBezTo>
                    <a:cubicBezTo>
                      <a:pt x="1456" y="320"/>
                      <a:pt x="1494" y="363"/>
                      <a:pt x="1548" y="373"/>
                    </a:cubicBezTo>
                    <a:cubicBezTo>
                      <a:pt x="1554" y="374"/>
                      <a:pt x="1561" y="374"/>
                      <a:pt x="1568" y="374"/>
                    </a:cubicBezTo>
                    <a:cubicBezTo>
                      <a:pt x="1634" y="374"/>
                      <a:pt x="1699" y="333"/>
                      <a:pt x="1713" y="266"/>
                    </a:cubicBezTo>
                    <a:cubicBezTo>
                      <a:pt x="1731" y="175"/>
                      <a:pt x="1664" y="68"/>
                      <a:pt x="1572" y="39"/>
                    </a:cubicBezTo>
                    <a:cubicBezTo>
                      <a:pt x="1479" y="13"/>
                      <a:pt x="1383" y="1"/>
                      <a:pt x="1288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2"/>
              <p:cNvSpPr/>
              <p:nvPr/>
            </p:nvSpPr>
            <p:spPr>
              <a:xfrm>
                <a:off x="5257644" y="3641798"/>
                <a:ext cx="183991" cy="132121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025" extrusionOk="0">
                    <a:moveTo>
                      <a:pt x="1063" y="255"/>
                    </a:moveTo>
                    <a:cubicBezTo>
                      <a:pt x="1155" y="255"/>
                      <a:pt x="1248" y="288"/>
                      <a:pt x="1296" y="356"/>
                    </a:cubicBezTo>
                    <a:cubicBezTo>
                      <a:pt x="1237" y="536"/>
                      <a:pt x="1228" y="724"/>
                      <a:pt x="1224" y="907"/>
                    </a:cubicBezTo>
                    <a:cubicBezTo>
                      <a:pt x="1219" y="1000"/>
                      <a:pt x="1213" y="1092"/>
                      <a:pt x="1204" y="1183"/>
                    </a:cubicBezTo>
                    <a:cubicBezTo>
                      <a:pt x="1175" y="1420"/>
                      <a:pt x="1068" y="1701"/>
                      <a:pt x="842" y="1764"/>
                    </a:cubicBezTo>
                    <a:cubicBezTo>
                      <a:pt x="816" y="1771"/>
                      <a:pt x="789" y="1774"/>
                      <a:pt x="762" y="1774"/>
                    </a:cubicBezTo>
                    <a:cubicBezTo>
                      <a:pt x="691" y="1774"/>
                      <a:pt x="618" y="1751"/>
                      <a:pt x="551" y="1706"/>
                    </a:cubicBezTo>
                    <a:cubicBezTo>
                      <a:pt x="420" y="1623"/>
                      <a:pt x="329" y="1483"/>
                      <a:pt x="309" y="1338"/>
                    </a:cubicBezTo>
                    <a:cubicBezTo>
                      <a:pt x="261" y="1009"/>
                      <a:pt x="478" y="695"/>
                      <a:pt x="614" y="536"/>
                    </a:cubicBezTo>
                    <a:cubicBezTo>
                      <a:pt x="744" y="380"/>
                      <a:pt x="865" y="293"/>
                      <a:pt x="987" y="259"/>
                    </a:cubicBezTo>
                    <a:cubicBezTo>
                      <a:pt x="1010" y="255"/>
                      <a:pt x="1039" y="255"/>
                      <a:pt x="1063" y="255"/>
                    </a:cubicBezTo>
                    <a:close/>
                    <a:moveTo>
                      <a:pt x="1066" y="1"/>
                    </a:moveTo>
                    <a:cubicBezTo>
                      <a:pt x="1019" y="1"/>
                      <a:pt x="973" y="7"/>
                      <a:pt x="929" y="18"/>
                    </a:cubicBezTo>
                    <a:cubicBezTo>
                      <a:pt x="697" y="76"/>
                      <a:pt x="527" y="250"/>
                      <a:pt x="420" y="375"/>
                    </a:cubicBezTo>
                    <a:cubicBezTo>
                      <a:pt x="222" y="608"/>
                      <a:pt x="0" y="965"/>
                      <a:pt x="58" y="1371"/>
                    </a:cubicBezTo>
                    <a:cubicBezTo>
                      <a:pt x="92" y="1585"/>
                      <a:pt x="226" y="1797"/>
                      <a:pt x="411" y="1918"/>
                    </a:cubicBezTo>
                    <a:cubicBezTo>
                      <a:pt x="522" y="1991"/>
                      <a:pt x="643" y="2025"/>
                      <a:pt x="759" y="2025"/>
                    </a:cubicBezTo>
                    <a:cubicBezTo>
                      <a:pt x="807" y="2025"/>
                      <a:pt x="860" y="2020"/>
                      <a:pt x="909" y="2005"/>
                    </a:cubicBezTo>
                    <a:cubicBezTo>
                      <a:pt x="1257" y="1909"/>
                      <a:pt x="1416" y="1532"/>
                      <a:pt x="1456" y="1212"/>
                    </a:cubicBezTo>
                    <a:cubicBezTo>
                      <a:pt x="1494" y="1309"/>
                      <a:pt x="1538" y="1400"/>
                      <a:pt x="1601" y="1488"/>
                    </a:cubicBezTo>
                    <a:cubicBezTo>
                      <a:pt x="1751" y="1691"/>
                      <a:pt x="1997" y="1842"/>
                      <a:pt x="2249" y="1871"/>
                    </a:cubicBezTo>
                    <a:cubicBezTo>
                      <a:pt x="2274" y="1873"/>
                      <a:pt x="2300" y="1874"/>
                      <a:pt x="2325" y="1874"/>
                    </a:cubicBezTo>
                    <a:cubicBezTo>
                      <a:pt x="2493" y="1874"/>
                      <a:pt x="2643" y="1820"/>
                      <a:pt x="2762" y="1715"/>
                    </a:cubicBezTo>
                    <a:cubicBezTo>
                      <a:pt x="2815" y="1672"/>
                      <a:pt x="2820" y="1590"/>
                      <a:pt x="2776" y="1541"/>
                    </a:cubicBezTo>
                    <a:cubicBezTo>
                      <a:pt x="2750" y="1512"/>
                      <a:pt x="2714" y="1497"/>
                      <a:pt x="2679" y="1497"/>
                    </a:cubicBezTo>
                    <a:cubicBezTo>
                      <a:pt x="2650" y="1497"/>
                      <a:pt x="2621" y="1507"/>
                      <a:pt x="2597" y="1527"/>
                    </a:cubicBezTo>
                    <a:cubicBezTo>
                      <a:pt x="2510" y="1601"/>
                      <a:pt x="2411" y="1622"/>
                      <a:pt x="2331" y="1622"/>
                    </a:cubicBezTo>
                    <a:cubicBezTo>
                      <a:pt x="2312" y="1622"/>
                      <a:pt x="2294" y="1620"/>
                      <a:pt x="2278" y="1619"/>
                    </a:cubicBezTo>
                    <a:cubicBezTo>
                      <a:pt x="2094" y="1599"/>
                      <a:pt x="1910" y="1488"/>
                      <a:pt x="1809" y="1338"/>
                    </a:cubicBezTo>
                    <a:cubicBezTo>
                      <a:pt x="1601" y="1052"/>
                      <a:pt x="1576" y="652"/>
                      <a:pt x="1557" y="327"/>
                    </a:cubicBezTo>
                    <a:cubicBezTo>
                      <a:pt x="1557" y="298"/>
                      <a:pt x="1543" y="269"/>
                      <a:pt x="1523" y="245"/>
                    </a:cubicBezTo>
                    <a:cubicBezTo>
                      <a:pt x="1431" y="81"/>
                      <a:pt x="1244" y="1"/>
                      <a:pt x="1066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2"/>
              <p:cNvSpPr/>
              <p:nvPr/>
            </p:nvSpPr>
            <p:spPr>
              <a:xfrm>
                <a:off x="5004491" y="3594756"/>
                <a:ext cx="71052" cy="9049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387" extrusionOk="0">
                    <a:moveTo>
                      <a:pt x="399" y="1"/>
                    </a:moveTo>
                    <a:cubicBezTo>
                      <a:pt x="220" y="1"/>
                      <a:pt x="98" y="153"/>
                      <a:pt x="43" y="221"/>
                    </a:cubicBezTo>
                    <a:cubicBezTo>
                      <a:pt x="1" y="275"/>
                      <a:pt x="10" y="357"/>
                      <a:pt x="63" y="400"/>
                    </a:cubicBezTo>
                    <a:cubicBezTo>
                      <a:pt x="88" y="419"/>
                      <a:pt x="116" y="428"/>
                      <a:pt x="143" y="428"/>
                    </a:cubicBezTo>
                    <a:cubicBezTo>
                      <a:pt x="181" y="428"/>
                      <a:pt x="217" y="411"/>
                      <a:pt x="242" y="380"/>
                    </a:cubicBezTo>
                    <a:cubicBezTo>
                      <a:pt x="265" y="348"/>
                      <a:pt x="346" y="254"/>
                      <a:pt x="400" y="254"/>
                    </a:cubicBezTo>
                    <a:cubicBezTo>
                      <a:pt x="402" y="254"/>
                      <a:pt x="405" y="254"/>
                      <a:pt x="407" y="255"/>
                    </a:cubicBezTo>
                    <a:cubicBezTo>
                      <a:pt x="411" y="255"/>
                      <a:pt x="427" y="255"/>
                      <a:pt x="440" y="279"/>
                    </a:cubicBezTo>
                    <a:cubicBezTo>
                      <a:pt x="470" y="328"/>
                      <a:pt x="474" y="415"/>
                      <a:pt x="450" y="482"/>
                    </a:cubicBezTo>
                    <a:cubicBezTo>
                      <a:pt x="436" y="525"/>
                      <a:pt x="416" y="569"/>
                      <a:pt x="398" y="612"/>
                    </a:cubicBezTo>
                    <a:cubicBezTo>
                      <a:pt x="344" y="724"/>
                      <a:pt x="286" y="850"/>
                      <a:pt x="295" y="995"/>
                    </a:cubicBezTo>
                    <a:cubicBezTo>
                      <a:pt x="310" y="1150"/>
                      <a:pt x="421" y="1290"/>
                      <a:pt x="581" y="1353"/>
                    </a:cubicBezTo>
                    <a:cubicBezTo>
                      <a:pt x="639" y="1377"/>
                      <a:pt x="702" y="1387"/>
                      <a:pt x="764" y="1387"/>
                    </a:cubicBezTo>
                    <a:cubicBezTo>
                      <a:pt x="862" y="1387"/>
                      <a:pt x="958" y="1353"/>
                      <a:pt x="1030" y="1290"/>
                    </a:cubicBezTo>
                    <a:cubicBezTo>
                      <a:pt x="1084" y="1242"/>
                      <a:pt x="1088" y="1164"/>
                      <a:pt x="1045" y="1112"/>
                    </a:cubicBezTo>
                    <a:cubicBezTo>
                      <a:pt x="1019" y="1083"/>
                      <a:pt x="985" y="1068"/>
                      <a:pt x="950" y="1068"/>
                    </a:cubicBezTo>
                    <a:cubicBezTo>
                      <a:pt x="921" y="1068"/>
                      <a:pt x="891" y="1079"/>
                      <a:pt x="867" y="1101"/>
                    </a:cubicBezTo>
                    <a:cubicBezTo>
                      <a:pt x="838" y="1127"/>
                      <a:pt x="800" y="1137"/>
                      <a:pt x="763" y="1137"/>
                    </a:cubicBezTo>
                    <a:cubicBezTo>
                      <a:pt x="731" y="1137"/>
                      <a:pt x="699" y="1130"/>
                      <a:pt x="673" y="1121"/>
                    </a:cubicBezTo>
                    <a:cubicBezTo>
                      <a:pt x="615" y="1096"/>
                      <a:pt x="552" y="1043"/>
                      <a:pt x="547" y="976"/>
                    </a:cubicBezTo>
                    <a:cubicBezTo>
                      <a:pt x="543" y="893"/>
                      <a:pt x="581" y="811"/>
                      <a:pt x="624" y="719"/>
                    </a:cubicBezTo>
                    <a:cubicBezTo>
                      <a:pt x="648" y="670"/>
                      <a:pt x="673" y="618"/>
                      <a:pt x="688" y="569"/>
                    </a:cubicBezTo>
                    <a:cubicBezTo>
                      <a:pt x="735" y="429"/>
                      <a:pt x="726" y="259"/>
                      <a:pt x="653" y="148"/>
                    </a:cubicBezTo>
                    <a:cubicBezTo>
                      <a:pt x="605" y="67"/>
                      <a:pt x="528" y="13"/>
                      <a:pt x="436" y="3"/>
                    </a:cubicBezTo>
                    <a:cubicBezTo>
                      <a:pt x="423" y="1"/>
                      <a:pt x="411" y="1"/>
                      <a:pt x="399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2"/>
              <p:cNvSpPr/>
              <p:nvPr/>
            </p:nvSpPr>
            <p:spPr>
              <a:xfrm>
                <a:off x="4355210" y="3566178"/>
                <a:ext cx="132317" cy="225095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3450" extrusionOk="0">
                    <a:moveTo>
                      <a:pt x="1268" y="1822"/>
                    </a:moveTo>
                    <a:cubicBezTo>
                      <a:pt x="1337" y="1822"/>
                      <a:pt x="1415" y="1838"/>
                      <a:pt x="1486" y="1887"/>
                    </a:cubicBezTo>
                    <a:cubicBezTo>
                      <a:pt x="1602" y="1974"/>
                      <a:pt x="1680" y="2130"/>
                      <a:pt x="1724" y="2376"/>
                    </a:cubicBezTo>
                    <a:cubicBezTo>
                      <a:pt x="1771" y="2642"/>
                      <a:pt x="1747" y="2836"/>
                      <a:pt x="1660" y="2972"/>
                    </a:cubicBezTo>
                    <a:cubicBezTo>
                      <a:pt x="1552" y="3138"/>
                      <a:pt x="1363" y="3197"/>
                      <a:pt x="1148" y="3197"/>
                    </a:cubicBezTo>
                    <a:cubicBezTo>
                      <a:pt x="969" y="3197"/>
                      <a:pt x="773" y="3156"/>
                      <a:pt x="592" y="3102"/>
                    </a:cubicBezTo>
                    <a:cubicBezTo>
                      <a:pt x="577" y="2797"/>
                      <a:pt x="577" y="2434"/>
                      <a:pt x="731" y="2153"/>
                    </a:cubicBezTo>
                    <a:cubicBezTo>
                      <a:pt x="824" y="1999"/>
                      <a:pt x="992" y="1873"/>
                      <a:pt x="1162" y="1834"/>
                    </a:cubicBezTo>
                    <a:cubicBezTo>
                      <a:pt x="1193" y="1827"/>
                      <a:pt x="1229" y="1822"/>
                      <a:pt x="1268" y="1822"/>
                    </a:cubicBezTo>
                    <a:close/>
                    <a:moveTo>
                      <a:pt x="142" y="0"/>
                    </a:moveTo>
                    <a:cubicBezTo>
                      <a:pt x="138" y="0"/>
                      <a:pt x="133" y="0"/>
                      <a:pt x="127" y="1"/>
                    </a:cubicBezTo>
                    <a:cubicBezTo>
                      <a:pt x="54" y="6"/>
                      <a:pt x="1" y="64"/>
                      <a:pt x="6" y="132"/>
                    </a:cubicBezTo>
                    <a:cubicBezTo>
                      <a:pt x="50" y="1177"/>
                      <a:pt x="146" y="1956"/>
                      <a:pt x="325" y="3073"/>
                    </a:cubicBezTo>
                    <a:cubicBezTo>
                      <a:pt x="306" y="3088"/>
                      <a:pt x="291" y="3106"/>
                      <a:pt x="282" y="3131"/>
                    </a:cubicBezTo>
                    <a:cubicBezTo>
                      <a:pt x="262" y="3198"/>
                      <a:pt x="296" y="3266"/>
                      <a:pt x="360" y="3291"/>
                    </a:cubicBezTo>
                    <a:cubicBezTo>
                      <a:pt x="659" y="3396"/>
                      <a:pt x="920" y="3450"/>
                      <a:pt x="1148" y="3450"/>
                    </a:cubicBezTo>
                    <a:cubicBezTo>
                      <a:pt x="1476" y="3450"/>
                      <a:pt x="1724" y="3334"/>
                      <a:pt x="1873" y="3106"/>
                    </a:cubicBezTo>
                    <a:cubicBezTo>
                      <a:pt x="1994" y="2918"/>
                      <a:pt x="2028" y="2666"/>
                      <a:pt x="1970" y="2333"/>
                    </a:cubicBezTo>
                    <a:cubicBezTo>
                      <a:pt x="1936" y="2135"/>
                      <a:pt x="1863" y="1849"/>
                      <a:pt x="1637" y="1684"/>
                    </a:cubicBezTo>
                    <a:cubicBezTo>
                      <a:pt x="1531" y="1611"/>
                      <a:pt x="1403" y="1570"/>
                      <a:pt x="1266" y="1570"/>
                    </a:cubicBezTo>
                    <a:cubicBezTo>
                      <a:pt x="1214" y="1570"/>
                      <a:pt x="1161" y="1576"/>
                      <a:pt x="1108" y="1588"/>
                    </a:cubicBezTo>
                    <a:cubicBezTo>
                      <a:pt x="867" y="1641"/>
                      <a:pt x="639" y="1811"/>
                      <a:pt x="514" y="2028"/>
                    </a:cubicBezTo>
                    <a:cubicBezTo>
                      <a:pt x="485" y="2077"/>
                      <a:pt x="465" y="2124"/>
                      <a:pt x="441" y="2178"/>
                    </a:cubicBezTo>
                    <a:cubicBezTo>
                      <a:pt x="345" y="1476"/>
                      <a:pt x="287" y="867"/>
                      <a:pt x="257" y="122"/>
                    </a:cubicBezTo>
                    <a:cubicBezTo>
                      <a:pt x="253" y="59"/>
                      <a:pt x="210" y="0"/>
                      <a:pt x="14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2"/>
              <p:cNvSpPr/>
              <p:nvPr/>
            </p:nvSpPr>
            <p:spPr>
              <a:xfrm>
                <a:off x="5374043" y="3597692"/>
                <a:ext cx="73270" cy="81295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246" extrusionOk="0">
                    <a:moveTo>
                      <a:pt x="222" y="0"/>
                    </a:moveTo>
                    <a:cubicBezTo>
                      <a:pt x="181" y="0"/>
                      <a:pt x="142" y="7"/>
                      <a:pt x="102" y="22"/>
                    </a:cubicBezTo>
                    <a:cubicBezTo>
                      <a:pt x="34" y="45"/>
                      <a:pt x="0" y="118"/>
                      <a:pt x="25" y="181"/>
                    </a:cubicBezTo>
                    <a:cubicBezTo>
                      <a:pt x="44" y="234"/>
                      <a:pt x="92" y="266"/>
                      <a:pt x="142" y="266"/>
                    </a:cubicBezTo>
                    <a:cubicBezTo>
                      <a:pt x="156" y="266"/>
                      <a:pt x="170" y="264"/>
                      <a:pt x="184" y="259"/>
                    </a:cubicBezTo>
                    <a:cubicBezTo>
                      <a:pt x="197" y="254"/>
                      <a:pt x="210" y="252"/>
                      <a:pt x="222" y="252"/>
                    </a:cubicBezTo>
                    <a:cubicBezTo>
                      <a:pt x="251" y="252"/>
                      <a:pt x="278" y="263"/>
                      <a:pt x="295" y="273"/>
                    </a:cubicBezTo>
                    <a:cubicBezTo>
                      <a:pt x="358" y="312"/>
                      <a:pt x="411" y="384"/>
                      <a:pt x="422" y="457"/>
                    </a:cubicBezTo>
                    <a:cubicBezTo>
                      <a:pt x="440" y="602"/>
                      <a:pt x="373" y="761"/>
                      <a:pt x="290" y="931"/>
                    </a:cubicBezTo>
                    <a:cubicBezTo>
                      <a:pt x="266" y="993"/>
                      <a:pt x="286" y="1061"/>
                      <a:pt x="344" y="1096"/>
                    </a:cubicBezTo>
                    <a:cubicBezTo>
                      <a:pt x="513" y="1192"/>
                      <a:pt x="706" y="1245"/>
                      <a:pt x="900" y="1245"/>
                    </a:cubicBezTo>
                    <a:cubicBezTo>
                      <a:pt x="934" y="1245"/>
                      <a:pt x="967" y="1241"/>
                      <a:pt x="1002" y="1241"/>
                    </a:cubicBezTo>
                    <a:cubicBezTo>
                      <a:pt x="1069" y="1230"/>
                      <a:pt x="1123" y="1172"/>
                      <a:pt x="1118" y="1100"/>
                    </a:cubicBezTo>
                    <a:cubicBezTo>
                      <a:pt x="1108" y="1037"/>
                      <a:pt x="1058" y="988"/>
                      <a:pt x="994" y="988"/>
                    </a:cubicBezTo>
                    <a:cubicBezTo>
                      <a:pt x="989" y="988"/>
                      <a:pt x="983" y="988"/>
                      <a:pt x="978" y="989"/>
                    </a:cubicBezTo>
                    <a:cubicBezTo>
                      <a:pt x="955" y="990"/>
                      <a:pt x="933" y="991"/>
                      <a:pt x="911" y="991"/>
                    </a:cubicBezTo>
                    <a:cubicBezTo>
                      <a:pt x="796" y="991"/>
                      <a:pt x="680" y="971"/>
                      <a:pt x="571" y="926"/>
                    </a:cubicBezTo>
                    <a:cubicBezTo>
                      <a:pt x="639" y="781"/>
                      <a:pt x="697" y="607"/>
                      <a:pt x="668" y="422"/>
                    </a:cubicBezTo>
                    <a:cubicBezTo>
                      <a:pt x="648" y="273"/>
                      <a:pt x="556" y="138"/>
                      <a:pt x="426" y="60"/>
                    </a:cubicBezTo>
                    <a:cubicBezTo>
                      <a:pt x="359" y="21"/>
                      <a:pt x="290" y="0"/>
                      <a:pt x="22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2"/>
              <p:cNvSpPr/>
              <p:nvPr/>
            </p:nvSpPr>
            <p:spPr>
              <a:xfrm>
                <a:off x="5158144" y="3649497"/>
                <a:ext cx="21205" cy="105501"/>
              </a:xfrm>
              <a:custGeom>
                <a:avLst/>
                <a:gdLst/>
                <a:ahLst/>
                <a:cxnLst/>
                <a:rect l="l" t="t" r="r" b="b"/>
                <a:pathLst>
                  <a:path w="325" h="1617" extrusionOk="0">
                    <a:moveTo>
                      <a:pt x="192" y="1"/>
                    </a:moveTo>
                    <a:cubicBezTo>
                      <a:pt x="128" y="1"/>
                      <a:pt x="74" y="57"/>
                      <a:pt x="68" y="122"/>
                    </a:cubicBezTo>
                    <a:lnTo>
                      <a:pt x="6" y="1486"/>
                    </a:lnTo>
                    <a:cubicBezTo>
                      <a:pt x="1" y="1554"/>
                      <a:pt x="54" y="1612"/>
                      <a:pt x="126" y="1617"/>
                    </a:cubicBezTo>
                    <a:lnTo>
                      <a:pt x="132" y="1617"/>
                    </a:lnTo>
                    <a:cubicBezTo>
                      <a:pt x="199" y="1617"/>
                      <a:pt x="253" y="1563"/>
                      <a:pt x="257" y="1496"/>
                    </a:cubicBezTo>
                    <a:lnTo>
                      <a:pt x="320" y="132"/>
                    </a:lnTo>
                    <a:cubicBezTo>
                      <a:pt x="325" y="64"/>
                      <a:pt x="271" y="6"/>
                      <a:pt x="199" y="1"/>
                    </a:cubicBezTo>
                    <a:cubicBezTo>
                      <a:pt x="197" y="1"/>
                      <a:pt x="194" y="1"/>
                      <a:pt x="19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2"/>
              <p:cNvSpPr/>
              <p:nvPr/>
            </p:nvSpPr>
            <p:spPr>
              <a:xfrm>
                <a:off x="5115930" y="3691841"/>
                <a:ext cx="105762" cy="20944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21" extrusionOk="0">
                    <a:moveTo>
                      <a:pt x="125" y="0"/>
                    </a:moveTo>
                    <a:cubicBezTo>
                      <a:pt x="58" y="0"/>
                      <a:pt x="9" y="56"/>
                      <a:pt x="5" y="122"/>
                    </a:cubicBezTo>
                    <a:cubicBezTo>
                      <a:pt x="0" y="194"/>
                      <a:pt x="54" y="252"/>
                      <a:pt x="125" y="252"/>
                    </a:cubicBezTo>
                    <a:lnTo>
                      <a:pt x="1485" y="320"/>
                    </a:lnTo>
                    <a:lnTo>
                      <a:pt x="1489" y="320"/>
                    </a:lnTo>
                    <a:cubicBezTo>
                      <a:pt x="1557" y="320"/>
                      <a:pt x="1615" y="267"/>
                      <a:pt x="1615" y="198"/>
                    </a:cubicBezTo>
                    <a:cubicBezTo>
                      <a:pt x="1621" y="131"/>
                      <a:pt x="1567" y="68"/>
                      <a:pt x="1499" y="68"/>
                    </a:cubicBezTo>
                    <a:lnTo>
                      <a:pt x="135" y="1"/>
                    </a:lnTo>
                    <a:cubicBezTo>
                      <a:pt x="131" y="1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2"/>
              <p:cNvSpPr/>
              <p:nvPr/>
            </p:nvSpPr>
            <p:spPr>
              <a:xfrm>
                <a:off x="4556644" y="3684272"/>
                <a:ext cx="111765" cy="20226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0" extrusionOk="0">
                    <a:moveTo>
                      <a:pt x="969" y="0"/>
                    </a:moveTo>
                    <a:cubicBezTo>
                      <a:pt x="685" y="0"/>
                      <a:pt x="401" y="21"/>
                      <a:pt x="117" y="63"/>
                    </a:cubicBezTo>
                    <a:cubicBezTo>
                      <a:pt x="49" y="73"/>
                      <a:pt x="1" y="135"/>
                      <a:pt x="16" y="204"/>
                    </a:cubicBezTo>
                    <a:cubicBezTo>
                      <a:pt x="20" y="267"/>
                      <a:pt x="78" y="310"/>
                      <a:pt x="136" y="310"/>
                    </a:cubicBezTo>
                    <a:lnTo>
                      <a:pt x="156" y="310"/>
                    </a:lnTo>
                    <a:cubicBezTo>
                      <a:pt x="424" y="271"/>
                      <a:pt x="692" y="252"/>
                      <a:pt x="961" y="252"/>
                    </a:cubicBezTo>
                    <a:cubicBezTo>
                      <a:pt x="1164" y="252"/>
                      <a:pt x="1366" y="263"/>
                      <a:pt x="1568" y="285"/>
                    </a:cubicBezTo>
                    <a:cubicBezTo>
                      <a:pt x="1574" y="286"/>
                      <a:pt x="1580" y="286"/>
                      <a:pt x="1586" y="286"/>
                    </a:cubicBezTo>
                    <a:cubicBezTo>
                      <a:pt x="1650" y="286"/>
                      <a:pt x="1700" y="236"/>
                      <a:pt x="1708" y="175"/>
                    </a:cubicBezTo>
                    <a:cubicBezTo>
                      <a:pt x="1713" y="106"/>
                      <a:pt x="1665" y="44"/>
                      <a:pt x="1597" y="34"/>
                    </a:cubicBezTo>
                    <a:cubicBezTo>
                      <a:pt x="1387" y="12"/>
                      <a:pt x="1178" y="0"/>
                      <a:pt x="96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>
                <a:off x="4555730" y="3717091"/>
                <a:ext cx="111765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5" extrusionOk="0">
                    <a:moveTo>
                      <a:pt x="971" y="0"/>
                    </a:moveTo>
                    <a:cubicBezTo>
                      <a:pt x="685" y="0"/>
                      <a:pt x="399" y="21"/>
                      <a:pt x="117" y="63"/>
                    </a:cubicBezTo>
                    <a:cubicBezTo>
                      <a:pt x="49" y="72"/>
                      <a:pt x="1" y="136"/>
                      <a:pt x="10" y="204"/>
                    </a:cubicBezTo>
                    <a:cubicBezTo>
                      <a:pt x="20" y="266"/>
                      <a:pt x="73" y="315"/>
                      <a:pt x="136" y="315"/>
                    </a:cubicBezTo>
                    <a:cubicBezTo>
                      <a:pt x="141" y="315"/>
                      <a:pt x="146" y="310"/>
                      <a:pt x="155" y="310"/>
                    </a:cubicBezTo>
                    <a:cubicBezTo>
                      <a:pt x="419" y="271"/>
                      <a:pt x="687" y="252"/>
                      <a:pt x="955" y="252"/>
                    </a:cubicBezTo>
                    <a:cubicBezTo>
                      <a:pt x="1158" y="252"/>
                      <a:pt x="1361" y="263"/>
                      <a:pt x="1563" y="286"/>
                    </a:cubicBezTo>
                    <a:cubicBezTo>
                      <a:pt x="1569" y="287"/>
                      <a:pt x="1574" y="287"/>
                      <a:pt x="1579" y="287"/>
                    </a:cubicBezTo>
                    <a:cubicBezTo>
                      <a:pt x="1644" y="287"/>
                      <a:pt x="1698" y="237"/>
                      <a:pt x="1704" y="174"/>
                    </a:cubicBezTo>
                    <a:cubicBezTo>
                      <a:pt x="1713" y="107"/>
                      <a:pt x="1659" y="43"/>
                      <a:pt x="1592" y="34"/>
                    </a:cubicBezTo>
                    <a:cubicBezTo>
                      <a:pt x="1386" y="12"/>
                      <a:pt x="1179" y="0"/>
                      <a:pt x="97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2"/>
              <p:cNvSpPr/>
              <p:nvPr/>
            </p:nvSpPr>
            <p:spPr>
              <a:xfrm>
                <a:off x="4721389" y="3536231"/>
                <a:ext cx="886875" cy="246169"/>
              </a:xfrm>
              <a:custGeom>
                <a:avLst/>
                <a:gdLst/>
                <a:ahLst/>
                <a:cxnLst/>
                <a:rect l="l" t="t" r="r" b="b"/>
                <a:pathLst>
                  <a:path w="13593" h="3773" extrusionOk="0">
                    <a:moveTo>
                      <a:pt x="13457" y="0"/>
                    </a:moveTo>
                    <a:lnTo>
                      <a:pt x="2076" y="455"/>
                    </a:lnTo>
                    <a:cubicBezTo>
                      <a:pt x="1931" y="465"/>
                      <a:pt x="1737" y="470"/>
                      <a:pt x="1587" y="591"/>
                    </a:cubicBezTo>
                    <a:cubicBezTo>
                      <a:pt x="1433" y="717"/>
                      <a:pt x="1389" y="910"/>
                      <a:pt x="1355" y="1055"/>
                    </a:cubicBezTo>
                    <a:lnTo>
                      <a:pt x="819" y="3299"/>
                    </a:lnTo>
                    <a:lnTo>
                      <a:pt x="252" y="2284"/>
                    </a:lnTo>
                    <a:cubicBezTo>
                      <a:pt x="229" y="2240"/>
                      <a:pt x="184" y="2215"/>
                      <a:pt x="140" y="2215"/>
                    </a:cubicBezTo>
                    <a:cubicBezTo>
                      <a:pt x="120" y="2215"/>
                      <a:pt x="101" y="2220"/>
                      <a:pt x="83" y="2230"/>
                    </a:cubicBezTo>
                    <a:cubicBezTo>
                      <a:pt x="20" y="2264"/>
                      <a:pt x="0" y="2342"/>
                      <a:pt x="35" y="2404"/>
                    </a:cubicBezTo>
                    <a:lnTo>
                      <a:pt x="755" y="3706"/>
                    </a:lnTo>
                    <a:cubicBezTo>
                      <a:pt x="779" y="3750"/>
                      <a:pt x="823" y="3773"/>
                      <a:pt x="866" y="3773"/>
                    </a:cubicBezTo>
                    <a:lnTo>
                      <a:pt x="886" y="3773"/>
                    </a:lnTo>
                    <a:cubicBezTo>
                      <a:pt x="935" y="3764"/>
                      <a:pt x="978" y="3725"/>
                      <a:pt x="987" y="3677"/>
                    </a:cubicBezTo>
                    <a:lnTo>
                      <a:pt x="1597" y="1114"/>
                    </a:lnTo>
                    <a:cubicBezTo>
                      <a:pt x="1631" y="973"/>
                      <a:pt x="1665" y="852"/>
                      <a:pt x="1747" y="790"/>
                    </a:cubicBezTo>
                    <a:cubicBezTo>
                      <a:pt x="1824" y="726"/>
                      <a:pt x="1945" y="717"/>
                      <a:pt x="2085" y="707"/>
                    </a:cubicBezTo>
                    <a:lnTo>
                      <a:pt x="13466" y="252"/>
                    </a:lnTo>
                    <a:cubicBezTo>
                      <a:pt x="13539" y="248"/>
                      <a:pt x="13593" y="190"/>
                      <a:pt x="13588" y="122"/>
                    </a:cubicBezTo>
                    <a:cubicBezTo>
                      <a:pt x="13588" y="54"/>
                      <a:pt x="13530" y="0"/>
                      <a:pt x="1346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" name="Google Shape;242;p32"/>
          <p:cNvGrpSpPr/>
          <p:nvPr/>
        </p:nvGrpSpPr>
        <p:grpSpPr>
          <a:xfrm>
            <a:off x="389501" y="3445165"/>
            <a:ext cx="1303782" cy="966095"/>
            <a:chOff x="412625" y="2258025"/>
            <a:chExt cx="1906392" cy="1412625"/>
          </a:xfrm>
        </p:grpSpPr>
        <p:sp>
          <p:nvSpPr>
            <p:cNvPr id="243" name="Google Shape;243;p32"/>
            <p:cNvSpPr/>
            <p:nvPr/>
          </p:nvSpPr>
          <p:spPr>
            <a:xfrm>
              <a:off x="736217" y="2269413"/>
              <a:ext cx="36358" cy="1044177"/>
            </a:xfrm>
            <a:custGeom>
              <a:avLst/>
              <a:gdLst/>
              <a:ahLst/>
              <a:cxnLst/>
              <a:rect l="l" t="t" r="r" b="b"/>
              <a:pathLst>
                <a:path w="431" h="12378" extrusionOk="0">
                  <a:moveTo>
                    <a:pt x="301" y="1"/>
                  </a:moveTo>
                  <a:cubicBezTo>
                    <a:pt x="232" y="1"/>
                    <a:pt x="179" y="54"/>
                    <a:pt x="174" y="122"/>
                  </a:cubicBezTo>
                  <a:cubicBezTo>
                    <a:pt x="44" y="4146"/>
                    <a:pt x="0" y="8228"/>
                    <a:pt x="49" y="12252"/>
                  </a:cubicBezTo>
                  <a:cubicBezTo>
                    <a:pt x="49" y="12320"/>
                    <a:pt x="107" y="12378"/>
                    <a:pt x="174" y="12378"/>
                  </a:cubicBezTo>
                  <a:cubicBezTo>
                    <a:pt x="248" y="12378"/>
                    <a:pt x="301" y="12320"/>
                    <a:pt x="301" y="12248"/>
                  </a:cubicBezTo>
                  <a:cubicBezTo>
                    <a:pt x="252" y="8228"/>
                    <a:pt x="295" y="4151"/>
                    <a:pt x="426" y="126"/>
                  </a:cubicBezTo>
                  <a:cubicBezTo>
                    <a:pt x="431" y="59"/>
                    <a:pt x="378" y="1"/>
                    <a:pt x="30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737483" y="2258025"/>
              <a:ext cx="1581534" cy="1100950"/>
            </a:xfrm>
            <a:custGeom>
              <a:avLst/>
              <a:gdLst/>
              <a:ahLst/>
              <a:cxnLst/>
              <a:rect l="l" t="t" r="r" b="b"/>
              <a:pathLst>
                <a:path w="18748" h="13051" extrusionOk="0">
                  <a:moveTo>
                    <a:pt x="470" y="1"/>
                  </a:moveTo>
                  <a:cubicBezTo>
                    <a:pt x="434" y="1"/>
                    <a:pt x="397" y="16"/>
                    <a:pt x="373" y="49"/>
                  </a:cubicBezTo>
                  <a:cubicBezTo>
                    <a:pt x="329" y="102"/>
                    <a:pt x="338" y="179"/>
                    <a:pt x="392" y="223"/>
                  </a:cubicBezTo>
                  <a:cubicBezTo>
                    <a:pt x="3826" y="3000"/>
                    <a:pt x="7686" y="5543"/>
                    <a:pt x="11419" y="8001"/>
                  </a:cubicBezTo>
                  <a:cubicBezTo>
                    <a:pt x="13674" y="9485"/>
                    <a:pt x="16000" y="11014"/>
                    <a:pt x="18244" y="12606"/>
                  </a:cubicBezTo>
                  <a:cubicBezTo>
                    <a:pt x="15853" y="12734"/>
                    <a:pt x="13415" y="12799"/>
                    <a:pt x="10942" y="12799"/>
                  </a:cubicBezTo>
                  <a:cubicBezTo>
                    <a:pt x="7402" y="12799"/>
                    <a:pt x="3791" y="12667"/>
                    <a:pt x="141" y="12402"/>
                  </a:cubicBezTo>
                  <a:cubicBezTo>
                    <a:pt x="137" y="12402"/>
                    <a:pt x="134" y="12402"/>
                    <a:pt x="131" y="12402"/>
                  </a:cubicBezTo>
                  <a:cubicBezTo>
                    <a:pt x="66" y="12402"/>
                    <a:pt x="9" y="12453"/>
                    <a:pt x="5" y="12519"/>
                  </a:cubicBezTo>
                  <a:cubicBezTo>
                    <a:pt x="0" y="12586"/>
                    <a:pt x="54" y="12649"/>
                    <a:pt x="126" y="12653"/>
                  </a:cubicBezTo>
                  <a:cubicBezTo>
                    <a:pt x="3778" y="12919"/>
                    <a:pt x="7390" y="13050"/>
                    <a:pt x="10931" y="13050"/>
                  </a:cubicBezTo>
                  <a:cubicBezTo>
                    <a:pt x="13538" y="13050"/>
                    <a:pt x="16102" y="12977"/>
                    <a:pt x="18617" y="12832"/>
                  </a:cubicBezTo>
                  <a:cubicBezTo>
                    <a:pt x="18670" y="12832"/>
                    <a:pt x="18719" y="12794"/>
                    <a:pt x="18733" y="12745"/>
                  </a:cubicBezTo>
                  <a:cubicBezTo>
                    <a:pt x="18748" y="12693"/>
                    <a:pt x="18728" y="12639"/>
                    <a:pt x="18685" y="12606"/>
                  </a:cubicBezTo>
                  <a:cubicBezTo>
                    <a:pt x="16348" y="10941"/>
                    <a:pt x="13915" y="9340"/>
                    <a:pt x="11560" y="7793"/>
                  </a:cubicBezTo>
                  <a:cubicBezTo>
                    <a:pt x="7831" y="5335"/>
                    <a:pt x="3972" y="2797"/>
                    <a:pt x="552" y="29"/>
                  </a:cubicBezTo>
                  <a:cubicBezTo>
                    <a:pt x="528" y="10"/>
                    <a:pt x="499" y="1"/>
                    <a:pt x="47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742797" y="3052740"/>
              <a:ext cx="255013" cy="286225"/>
            </a:xfrm>
            <a:custGeom>
              <a:avLst/>
              <a:gdLst/>
              <a:ahLst/>
              <a:cxnLst/>
              <a:rect l="l" t="t" r="r" b="b"/>
              <a:pathLst>
                <a:path w="3023" h="3393" extrusionOk="0">
                  <a:moveTo>
                    <a:pt x="2247" y="0"/>
                  </a:moveTo>
                  <a:cubicBezTo>
                    <a:pt x="1960" y="0"/>
                    <a:pt x="1675" y="22"/>
                    <a:pt x="1398" y="45"/>
                  </a:cubicBezTo>
                  <a:cubicBezTo>
                    <a:pt x="1127" y="67"/>
                    <a:pt x="849" y="90"/>
                    <a:pt x="574" y="90"/>
                  </a:cubicBezTo>
                  <a:cubicBezTo>
                    <a:pt x="432" y="90"/>
                    <a:pt x="290" y="84"/>
                    <a:pt x="150" y="69"/>
                  </a:cubicBezTo>
                  <a:cubicBezTo>
                    <a:pt x="144" y="68"/>
                    <a:pt x="139" y="68"/>
                    <a:pt x="134" y="68"/>
                  </a:cubicBezTo>
                  <a:cubicBezTo>
                    <a:pt x="69" y="68"/>
                    <a:pt x="19" y="118"/>
                    <a:pt x="9" y="180"/>
                  </a:cubicBezTo>
                  <a:cubicBezTo>
                    <a:pt x="0" y="248"/>
                    <a:pt x="53" y="312"/>
                    <a:pt x="121" y="316"/>
                  </a:cubicBezTo>
                  <a:cubicBezTo>
                    <a:pt x="276" y="333"/>
                    <a:pt x="432" y="340"/>
                    <a:pt x="587" y="340"/>
                  </a:cubicBezTo>
                  <a:cubicBezTo>
                    <a:pt x="867" y="340"/>
                    <a:pt x="1146" y="318"/>
                    <a:pt x="1417" y="296"/>
                  </a:cubicBezTo>
                  <a:cubicBezTo>
                    <a:pt x="1690" y="274"/>
                    <a:pt x="1969" y="252"/>
                    <a:pt x="2247" y="252"/>
                  </a:cubicBezTo>
                  <a:cubicBezTo>
                    <a:pt x="2389" y="252"/>
                    <a:pt x="2530" y="258"/>
                    <a:pt x="2670" y="272"/>
                  </a:cubicBezTo>
                  <a:cubicBezTo>
                    <a:pt x="2675" y="272"/>
                    <a:pt x="2684" y="273"/>
                    <a:pt x="2693" y="273"/>
                  </a:cubicBezTo>
                  <a:cubicBezTo>
                    <a:pt x="2701" y="273"/>
                    <a:pt x="2708" y="272"/>
                    <a:pt x="2708" y="267"/>
                  </a:cubicBezTo>
                  <a:lnTo>
                    <a:pt x="2708" y="316"/>
                  </a:lnTo>
                  <a:cubicBezTo>
                    <a:pt x="2719" y="756"/>
                    <a:pt x="2728" y="1274"/>
                    <a:pt x="2737" y="1792"/>
                  </a:cubicBezTo>
                  <a:cubicBezTo>
                    <a:pt x="2748" y="2314"/>
                    <a:pt x="2757" y="2831"/>
                    <a:pt x="2766" y="3272"/>
                  </a:cubicBezTo>
                  <a:cubicBezTo>
                    <a:pt x="2766" y="3339"/>
                    <a:pt x="2820" y="3392"/>
                    <a:pt x="2893" y="3392"/>
                  </a:cubicBezTo>
                  <a:cubicBezTo>
                    <a:pt x="2960" y="3392"/>
                    <a:pt x="3014" y="3339"/>
                    <a:pt x="3018" y="3272"/>
                  </a:cubicBezTo>
                  <a:lnTo>
                    <a:pt x="3018" y="3024"/>
                  </a:lnTo>
                  <a:cubicBezTo>
                    <a:pt x="3023" y="2923"/>
                    <a:pt x="3023" y="2826"/>
                    <a:pt x="3023" y="2807"/>
                  </a:cubicBezTo>
                  <a:cubicBezTo>
                    <a:pt x="3023" y="2783"/>
                    <a:pt x="3018" y="2759"/>
                    <a:pt x="3009" y="2739"/>
                  </a:cubicBezTo>
                  <a:cubicBezTo>
                    <a:pt x="3003" y="2435"/>
                    <a:pt x="2994" y="2111"/>
                    <a:pt x="2989" y="1786"/>
                  </a:cubicBezTo>
                  <a:cubicBezTo>
                    <a:pt x="2980" y="1269"/>
                    <a:pt x="2969" y="751"/>
                    <a:pt x="2960" y="312"/>
                  </a:cubicBezTo>
                  <a:cubicBezTo>
                    <a:pt x="2960" y="263"/>
                    <a:pt x="2960" y="180"/>
                    <a:pt x="2902" y="113"/>
                  </a:cubicBezTo>
                  <a:cubicBezTo>
                    <a:pt x="2839" y="35"/>
                    <a:pt x="2748" y="26"/>
                    <a:pt x="2694" y="21"/>
                  </a:cubicBezTo>
                  <a:cubicBezTo>
                    <a:pt x="2545" y="6"/>
                    <a:pt x="2396" y="0"/>
                    <a:pt x="224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412625" y="2688070"/>
              <a:ext cx="214774" cy="131513"/>
            </a:xfrm>
            <a:custGeom>
              <a:avLst/>
              <a:gdLst/>
              <a:ahLst/>
              <a:cxnLst/>
              <a:rect l="l" t="t" r="r" b="b"/>
              <a:pathLst>
                <a:path w="2546" h="1559" extrusionOk="0">
                  <a:moveTo>
                    <a:pt x="1282" y="0"/>
                  </a:moveTo>
                  <a:cubicBezTo>
                    <a:pt x="978" y="0"/>
                    <a:pt x="736" y="54"/>
                    <a:pt x="533" y="155"/>
                  </a:cubicBezTo>
                  <a:cubicBezTo>
                    <a:pt x="271" y="295"/>
                    <a:pt x="88" y="527"/>
                    <a:pt x="50" y="789"/>
                  </a:cubicBezTo>
                  <a:cubicBezTo>
                    <a:pt x="1" y="1094"/>
                    <a:pt x="175" y="1403"/>
                    <a:pt x="445" y="1500"/>
                  </a:cubicBezTo>
                  <a:cubicBezTo>
                    <a:pt x="502" y="1519"/>
                    <a:pt x="562" y="1529"/>
                    <a:pt x="623" y="1529"/>
                  </a:cubicBezTo>
                  <a:cubicBezTo>
                    <a:pt x="851" y="1529"/>
                    <a:pt x="1090" y="1397"/>
                    <a:pt x="1224" y="1175"/>
                  </a:cubicBezTo>
                  <a:cubicBezTo>
                    <a:pt x="1249" y="1146"/>
                    <a:pt x="1268" y="1108"/>
                    <a:pt x="1282" y="1074"/>
                  </a:cubicBezTo>
                  <a:cubicBezTo>
                    <a:pt x="1336" y="1157"/>
                    <a:pt x="1399" y="1233"/>
                    <a:pt x="1476" y="1297"/>
                  </a:cubicBezTo>
                  <a:cubicBezTo>
                    <a:pt x="1670" y="1465"/>
                    <a:pt x="1921" y="1558"/>
                    <a:pt x="2177" y="1558"/>
                  </a:cubicBezTo>
                  <a:cubicBezTo>
                    <a:pt x="2264" y="1558"/>
                    <a:pt x="2352" y="1543"/>
                    <a:pt x="2439" y="1523"/>
                  </a:cubicBezTo>
                  <a:cubicBezTo>
                    <a:pt x="2506" y="1505"/>
                    <a:pt x="2545" y="1436"/>
                    <a:pt x="2526" y="1369"/>
                  </a:cubicBezTo>
                  <a:cubicBezTo>
                    <a:pt x="2514" y="1311"/>
                    <a:pt x="2462" y="1274"/>
                    <a:pt x="2405" y="1274"/>
                  </a:cubicBezTo>
                  <a:cubicBezTo>
                    <a:pt x="2395" y="1274"/>
                    <a:pt x="2386" y="1275"/>
                    <a:pt x="2376" y="1277"/>
                  </a:cubicBezTo>
                  <a:cubicBezTo>
                    <a:pt x="2311" y="1295"/>
                    <a:pt x="2243" y="1303"/>
                    <a:pt x="2176" y="1303"/>
                  </a:cubicBezTo>
                  <a:cubicBezTo>
                    <a:pt x="1981" y="1303"/>
                    <a:pt x="1784" y="1234"/>
                    <a:pt x="1641" y="1108"/>
                  </a:cubicBezTo>
                  <a:cubicBezTo>
                    <a:pt x="1505" y="987"/>
                    <a:pt x="1409" y="818"/>
                    <a:pt x="1374" y="639"/>
                  </a:cubicBezTo>
                  <a:cubicBezTo>
                    <a:pt x="1380" y="557"/>
                    <a:pt x="1374" y="469"/>
                    <a:pt x="1365" y="378"/>
                  </a:cubicBezTo>
                  <a:cubicBezTo>
                    <a:pt x="1360" y="315"/>
                    <a:pt x="1307" y="266"/>
                    <a:pt x="1239" y="266"/>
                  </a:cubicBezTo>
                  <a:cubicBezTo>
                    <a:pt x="1177" y="266"/>
                    <a:pt x="1123" y="315"/>
                    <a:pt x="1113" y="378"/>
                  </a:cubicBezTo>
                  <a:cubicBezTo>
                    <a:pt x="1104" y="469"/>
                    <a:pt x="1108" y="566"/>
                    <a:pt x="1123" y="659"/>
                  </a:cubicBezTo>
                  <a:cubicBezTo>
                    <a:pt x="1113" y="813"/>
                    <a:pt x="1075" y="943"/>
                    <a:pt x="1012" y="1045"/>
                  </a:cubicBezTo>
                  <a:cubicBezTo>
                    <a:pt x="933" y="1172"/>
                    <a:pt x="779" y="1279"/>
                    <a:pt x="628" y="1279"/>
                  </a:cubicBezTo>
                  <a:cubicBezTo>
                    <a:pt x="594" y="1279"/>
                    <a:pt x="560" y="1274"/>
                    <a:pt x="528" y="1262"/>
                  </a:cubicBezTo>
                  <a:cubicBezTo>
                    <a:pt x="373" y="1204"/>
                    <a:pt x="267" y="1012"/>
                    <a:pt x="296" y="827"/>
                  </a:cubicBezTo>
                  <a:cubicBezTo>
                    <a:pt x="325" y="648"/>
                    <a:pt x="461" y="479"/>
                    <a:pt x="649" y="378"/>
                  </a:cubicBezTo>
                  <a:cubicBezTo>
                    <a:pt x="813" y="295"/>
                    <a:pt x="1021" y="252"/>
                    <a:pt x="1282" y="252"/>
                  </a:cubicBezTo>
                  <a:cubicBezTo>
                    <a:pt x="1351" y="252"/>
                    <a:pt x="1409" y="194"/>
                    <a:pt x="1409" y="126"/>
                  </a:cubicBezTo>
                  <a:cubicBezTo>
                    <a:pt x="1409" y="59"/>
                    <a:pt x="1351" y="0"/>
                    <a:pt x="128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1398839" y="3412685"/>
              <a:ext cx="126621" cy="257965"/>
            </a:xfrm>
            <a:custGeom>
              <a:avLst/>
              <a:gdLst/>
              <a:ahLst/>
              <a:cxnLst/>
              <a:rect l="l" t="t" r="r" b="b"/>
              <a:pathLst>
                <a:path w="1501" h="3058" extrusionOk="0">
                  <a:moveTo>
                    <a:pt x="813" y="1761"/>
                  </a:moveTo>
                  <a:cubicBezTo>
                    <a:pt x="821" y="1761"/>
                    <a:pt x="829" y="1761"/>
                    <a:pt x="838" y="1762"/>
                  </a:cubicBezTo>
                  <a:cubicBezTo>
                    <a:pt x="929" y="1766"/>
                    <a:pt x="1026" y="1820"/>
                    <a:pt x="1103" y="1901"/>
                  </a:cubicBezTo>
                  <a:cubicBezTo>
                    <a:pt x="1195" y="2008"/>
                    <a:pt x="1244" y="2153"/>
                    <a:pt x="1233" y="2307"/>
                  </a:cubicBezTo>
                  <a:cubicBezTo>
                    <a:pt x="1229" y="2458"/>
                    <a:pt x="1166" y="2597"/>
                    <a:pt x="1065" y="2684"/>
                  </a:cubicBezTo>
                  <a:cubicBezTo>
                    <a:pt x="976" y="2766"/>
                    <a:pt x="853" y="2809"/>
                    <a:pt x="720" y="2809"/>
                  </a:cubicBezTo>
                  <a:cubicBezTo>
                    <a:pt x="701" y="2809"/>
                    <a:pt x="682" y="2808"/>
                    <a:pt x="663" y="2806"/>
                  </a:cubicBezTo>
                  <a:cubicBezTo>
                    <a:pt x="547" y="2791"/>
                    <a:pt x="441" y="2748"/>
                    <a:pt x="363" y="2680"/>
                  </a:cubicBezTo>
                  <a:cubicBezTo>
                    <a:pt x="353" y="2477"/>
                    <a:pt x="353" y="2260"/>
                    <a:pt x="427" y="2070"/>
                  </a:cubicBezTo>
                  <a:cubicBezTo>
                    <a:pt x="491" y="1914"/>
                    <a:pt x="639" y="1761"/>
                    <a:pt x="813" y="1761"/>
                  </a:cubicBezTo>
                  <a:close/>
                  <a:moveTo>
                    <a:pt x="131" y="1"/>
                  </a:moveTo>
                  <a:cubicBezTo>
                    <a:pt x="63" y="1"/>
                    <a:pt x="5" y="59"/>
                    <a:pt x="5" y="126"/>
                  </a:cubicBezTo>
                  <a:cubicBezTo>
                    <a:pt x="1" y="954"/>
                    <a:pt x="34" y="1785"/>
                    <a:pt x="102" y="2613"/>
                  </a:cubicBezTo>
                  <a:cubicBezTo>
                    <a:pt x="68" y="2655"/>
                    <a:pt x="63" y="2719"/>
                    <a:pt x="102" y="2767"/>
                  </a:cubicBezTo>
                  <a:cubicBezTo>
                    <a:pt x="223" y="2927"/>
                    <a:pt x="416" y="3033"/>
                    <a:pt x="634" y="3057"/>
                  </a:cubicBezTo>
                  <a:lnTo>
                    <a:pt x="721" y="3057"/>
                  </a:lnTo>
                  <a:cubicBezTo>
                    <a:pt x="914" y="3057"/>
                    <a:pt x="1099" y="2994"/>
                    <a:pt x="1233" y="2874"/>
                  </a:cubicBezTo>
                  <a:cubicBezTo>
                    <a:pt x="1384" y="2738"/>
                    <a:pt x="1476" y="2539"/>
                    <a:pt x="1485" y="2322"/>
                  </a:cubicBezTo>
                  <a:cubicBezTo>
                    <a:pt x="1500" y="2099"/>
                    <a:pt x="1427" y="1887"/>
                    <a:pt x="1291" y="1733"/>
                  </a:cubicBezTo>
                  <a:cubicBezTo>
                    <a:pt x="1171" y="1601"/>
                    <a:pt x="1016" y="1519"/>
                    <a:pt x="856" y="1510"/>
                  </a:cubicBezTo>
                  <a:cubicBezTo>
                    <a:pt x="841" y="1508"/>
                    <a:pt x="825" y="1508"/>
                    <a:pt x="810" y="1508"/>
                  </a:cubicBezTo>
                  <a:cubicBezTo>
                    <a:pt x="594" y="1508"/>
                    <a:pt x="418" y="1637"/>
                    <a:pt x="300" y="1791"/>
                  </a:cubicBezTo>
                  <a:cubicBezTo>
                    <a:pt x="271" y="1239"/>
                    <a:pt x="257" y="677"/>
                    <a:pt x="257" y="126"/>
                  </a:cubicBezTo>
                  <a:cubicBezTo>
                    <a:pt x="257" y="59"/>
                    <a:pt x="189" y="5"/>
                    <a:pt x="13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1633857" y="2689504"/>
              <a:ext cx="114726" cy="141805"/>
            </a:xfrm>
            <a:custGeom>
              <a:avLst/>
              <a:gdLst/>
              <a:ahLst/>
              <a:cxnLst/>
              <a:rect l="l" t="t" r="r" b="b"/>
              <a:pathLst>
                <a:path w="1360" h="1681" extrusionOk="0">
                  <a:moveTo>
                    <a:pt x="915" y="1"/>
                  </a:moveTo>
                  <a:cubicBezTo>
                    <a:pt x="653" y="1"/>
                    <a:pt x="389" y="122"/>
                    <a:pt x="228" y="336"/>
                  </a:cubicBezTo>
                  <a:cubicBezTo>
                    <a:pt x="1" y="636"/>
                    <a:pt x="10" y="1086"/>
                    <a:pt x="252" y="1381"/>
                  </a:cubicBezTo>
                  <a:cubicBezTo>
                    <a:pt x="412" y="1575"/>
                    <a:pt x="663" y="1681"/>
                    <a:pt x="914" y="1681"/>
                  </a:cubicBezTo>
                  <a:cubicBezTo>
                    <a:pt x="1036" y="1681"/>
                    <a:pt x="1157" y="1657"/>
                    <a:pt x="1273" y="1604"/>
                  </a:cubicBezTo>
                  <a:cubicBezTo>
                    <a:pt x="1336" y="1570"/>
                    <a:pt x="1360" y="1497"/>
                    <a:pt x="1331" y="1435"/>
                  </a:cubicBezTo>
                  <a:cubicBezTo>
                    <a:pt x="1310" y="1390"/>
                    <a:pt x="1264" y="1364"/>
                    <a:pt x="1217" y="1364"/>
                  </a:cubicBezTo>
                  <a:cubicBezTo>
                    <a:pt x="1198" y="1364"/>
                    <a:pt x="1179" y="1368"/>
                    <a:pt x="1161" y="1376"/>
                  </a:cubicBezTo>
                  <a:cubicBezTo>
                    <a:pt x="1085" y="1412"/>
                    <a:pt x="1000" y="1430"/>
                    <a:pt x="915" y="1430"/>
                  </a:cubicBezTo>
                  <a:cubicBezTo>
                    <a:pt x="737" y="1430"/>
                    <a:pt x="557" y="1354"/>
                    <a:pt x="445" y="1216"/>
                  </a:cubicBezTo>
                  <a:cubicBezTo>
                    <a:pt x="276" y="1019"/>
                    <a:pt x="271" y="694"/>
                    <a:pt x="427" y="486"/>
                  </a:cubicBezTo>
                  <a:cubicBezTo>
                    <a:pt x="539" y="339"/>
                    <a:pt x="728" y="252"/>
                    <a:pt x="914" y="252"/>
                  </a:cubicBezTo>
                  <a:cubicBezTo>
                    <a:pt x="990" y="252"/>
                    <a:pt x="1067" y="267"/>
                    <a:pt x="1137" y="298"/>
                  </a:cubicBezTo>
                  <a:cubicBezTo>
                    <a:pt x="1152" y="304"/>
                    <a:pt x="1167" y="307"/>
                    <a:pt x="1183" y="307"/>
                  </a:cubicBezTo>
                  <a:cubicBezTo>
                    <a:pt x="1232" y="307"/>
                    <a:pt x="1280" y="278"/>
                    <a:pt x="1302" y="230"/>
                  </a:cubicBezTo>
                  <a:cubicBezTo>
                    <a:pt x="1331" y="167"/>
                    <a:pt x="1302" y="90"/>
                    <a:pt x="1233" y="66"/>
                  </a:cubicBezTo>
                  <a:cubicBezTo>
                    <a:pt x="1133" y="22"/>
                    <a:pt x="1024" y="1"/>
                    <a:pt x="91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32"/>
          <p:cNvGrpSpPr/>
          <p:nvPr/>
        </p:nvGrpSpPr>
        <p:grpSpPr>
          <a:xfrm>
            <a:off x="6579419" y="2837422"/>
            <a:ext cx="940296" cy="1029108"/>
            <a:chOff x="4351100" y="2087125"/>
            <a:chExt cx="1047100" cy="1146000"/>
          </a:xfrm>
        </p:grpSpPr>
        <p:cxnSp>
          <p:nvCxnSpPr>
            <p:cNvPr id="250" name="Google Shape;250;p32"/>
            <p:cNvCxnSpPr/>
            <p:nvPr/>
          </p:nvCxnSpPr>
          <p:spPr>
            <a:xfrm>
              <a:off x="4351100" y="2660125"/>
              <a:ext cx="1040100" cy="0"/>
            </a:xfrm>
            <a:prstGeom prst="straightConnector1">
              <a:avLst/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32"/>
            <p:cNvCxnSpPr/>
            <p:nvPr/>
          </p:nvCxnSpPr>
          <p:spPr>
            <a:xfrm>
              <a:off x="5398200" y="2087125"/>
              <a:ext cx="0" cy="1146000"/>
            </a:xfrm>
            <a:prstGeom prst="straightConnector1">
              <a:avLst/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TextBox 3"/>
          <p:cNvSpPr txBox="1"/>
          <p:nvPr/>
        </p:nvSpPr>
        <p:spPr>
          <a:xfrm>
            <a:off x="3796308" y="3605048"/>
            <a:ext cx="1170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Plan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261813" y="155699"/>
            <a:ext cx="269427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Pentagon 63"/>
          <p:cNvSpPr/>
          <p:nvPr/>
        </p:nvSpPr>
        <p:spPr>
          <a:xfrm>
            <a:off x="264998" y="1665058"/>
            <a:ext cx="269427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Pentagon 64"/>
          <p:cNvSpPr/>
          <p:nvPr/>
        </p:nvSpPr>
        <p:spPr>
          <a:xfrm flipH="1">
            <a:off x="5995988" y="1611996"/>
            <a:ext cx="2956730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Pentagon 65"/>
          <p:cNvSpPr/>
          <p:nvPr/>
        </p:nvSpPr>
        <p:spPr>
          <a:xfrm flipH="1">
            <a:off x="5999173" y="155698"/>
            <a:ext cx="295354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29032" y="441020"/>
            <a:ext cx="1897197" cy="184811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02520" y="965665"/>
            <a:ext cx="182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prinsipi nədir</a:t>
            </a:r>
            <a:r>
              <a:rPr 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389501" y="441020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rəddi 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61813" y="1943594"/>
            <a:ext cx="2569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texnikası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55105" y="415848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ilə sübut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50303" y="1943594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Strategiyaları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35"/>
          <p:cNvGrpSpPr/>
          <p:nvPr/>
        </p:nvGrpSpPr>
        <p:grpSpPr>
          <a:xfrm>
            <a:off x="4884794" y="1977051"/>
            <a:ext cx="731408" cy="462739"/>
            <a:chOff x="3118250" y="2252663"/>
            <a:chExt cx="1008700" cy="638172"/>
          </a:xfrm>
        </p:grpSpPr>
        <p:sp>
          <p:nvSpPr>
            <p:cNvPr id="339" name="Google Shape;339;p35"/>
            <p:cNvSpPr/>
            <p:nvPr/>
          </p:nvSpPr>
          <p:spPr>
            <a:xfrm>
              <a:off x="3382283" y="2529991"/>
              <a:ext cx="161978" cy="23055"/>
            </a:xfrm>
            <a:custGeom>
              <a:avLst/>
              <a:gdLst/>
              <a:ahLst/>
              <a:cxnLst/>
              <a:rect l="l" t="t" r="r" b="b"/>
              <a:pathLst>
                <a:path w="2178" h="310" extrusionOk="0">
                  <a:moveTo>
                    <a:pt x="2047" y="1"/>
                  </a:moveTo>
                  <a:cubicBezTo>
                    <a:pt x="1588" y="10"/>
                    <a:pt x="1336" y="19"/>
                    <a:pt x="1085" y="30"/>
                  </a:cubicBezTo>
                  <a:cubicBezTo>
                    <a:pt x="833" y="39"/>
                    <a:pt x="581" y="48"/>
                    <a:pt x="127" y="59"/>
                  </a:cubicBezTo>
                  <a:cubicBezTo>
                    <a:pt x="54" y="59"/>
                    <a:pt x="1" y="117"/>
                    <a:pt x="1" y="184"/>
                  </a:cubicBezTo>
                  <a:cubicBezTo>
                    <a:pt x="1" y="251"/>
                    <a:pt x="59" y="309"/>
                    <a:pt x="127" y="309"/>
                  </a:cubicBezTo>
                  <a:lnTo>
                    <a:pt x="132" y="309"/>
                  </a:lnTo>
                  <a:cubicBezTo>
                    <a:pt x="592" y="300"/>
                    <a:pt x="842" y="291"/>
                    <a:pt x="1094" y="280"/>
                  </a:cubicBezTo>
                  <a:cubicBezTo>
                    <a:pt x="1346" y="271"/>
                    <a:pt x="1592" y="262"/>
                    <a:pt x="2052" y="251"/>
                  </a:cubicBezTo>
                  <a:cubicBezTo>
                    <a:pt x="2125" y="251"/>
                    <a:pt x="2177" y="193"/>
                    <a:pt x="2177" y="126"/>
                  </a:cubicBezTo>
                  <a:cubicBezTo>
                    <a:pt x="2177" y="54"/>
                    <a:pt x="2125" y="1"/>
                    <a:pt x="2047" y="1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624804" y="2515563"/>
              <a:ext cx="502146" cy="23129"/>
            </a:xfrm>
            <a:custGeom>
              <a:avLst/>
              <a:gdLst/>
              <a:ahLst/>
              <a:cxnLst/>
              <a:rect l="l" t="t" r="r" b="b"/>
              <a:pathLst>
                <a:path w="6752" h="311" extrusionOk="0">
                  <a:moveTo>
                    <a:pt x="6622" y="1"/>
                  </a:moveTo>
                  <a:cubicBezTo>
                    <a:pt x="6162" y="10"/>
                    <a:pt x="4745" y="21"/>
                    <a:pt x="3376" y="30"/>
                  </a:cubicBezTo>
                  <a:cubicBezTo>
                    <a:pt x="2003" y="39"/>
                    <a:pt x="581" y="50"/>
                    <a:pt x="121" y="59"/>
                  </a:cubicBezTo>
                  <a:cubicBezTo>
                    <a:pt x="54" y="59"/>
                    <a:pt x="0" y="117"/>
                    <a:pt x="0" y="184"/>
                  </a:cubicBezTo>
                  <a:cubicBezTo>
                    <a:pt x="0" y="253"/>
                    <a:pt x="59" y="311"/>
                    <a:pt x="126" y="311"/>
                  </a:cubicBezTo>
                  <a:cubicBezTo>
                    <a:pt x="586" y="300"/>
                    <a:pt x="2003" y="291"/>
                    <a:pt x="3376" y="282"/>
                  </a:cubicBezTo>
                  <a:cubicBezTo>
                    <a:pt x="4749" y="271"/>
                    <a:pt x="6167" y="262"/>
                    <a:pt x="6626" y="253"/>
                  </a:cubicBezTo>
                  <a:cubicBezTo>
                    <a:pt x="6700" y="253"/>
                    <a:pt x="6752" y="195"/>
                    <a:pt x="6752" y="126"/>
                  </a:cubicBezTo>
                  <a:cubicBezTo>
                    <a:pt x="6747" y="59"/>
                    <a:pt x="6694" y="1"/>
                    <a:pt x="6622" y="1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3382283" y="2605923"/>
              <a:ext cx="161978" cy="22683"/>
            </a:xfrm>
            <a:custGeom>
              <a:avLst/>
              <a:gdLst/>
              <a:ahLst/>
              <a:cxnLst/>
              <a:rect l="l" t="t" r="r" b="b"/>
              <a:pathLst>
                <a:path w="2178" h="305" extrusionOk="0">
                  <a:moveTo>
                    <a:pt x="2047" y="0"/>
                  </a:moveTo>
                  <a:cubicBezTo>
                    <a:pt x="1588" y="9"/>
                    <a:pt x="1336" y="20"/>
                    <a:pt x="1085" y="29"/>
                  </a:cubicBezTo>
                  <a:cubicBezTo>
                    <a:pt x="833" y="38"/>
                    <a:pt x="587" y="43"/>
                    <a:pt x="127" y="53"/>
                  </a:cubicBezTo>
                  <a:cubicBezTo>
                    <a:pt x="54" y="58"/>
                    <a:pt x="1" y="112"/>
                    <a:pt x="1" y="184"/>
                  </a:cubicBezTo>
                  <a:cubicBezTo>
                    <a:pt x="1" y="252"/>
                    <a:pt x="59" y="304"/>
                    <a:pt x="127" y="304"/>
                  </a:cubicBezTo>
                  <a:lnTo>
                    <a:pt x="132" y="304"/>
                  </a:lnTo>
                  <a:cubicBezTo>
                    <a:pt x="592" y="295"/>
                    <a:pt x="842" y="290"/>
                    <a:pt x="1094" y="281"/>
                  </a:cubicBezTo>
                  <a:cubicBezTo>
                    <a:pt x="1346" y="271"/>
                    <a:pt x="1597" y="261"/>
                    <a:pt x="2052" y="252"/>
                  </a:cubicBezTo>
                  <a:cubicBezTo>
                    <a:pt x="2125" y="252"/>
                    <a:pt x="2177" y="194"/>
                    <a:pt x="2177" y="121"/>
                  </a:cubicBezTo>
                  <a:cubicBezTo>
                    <a:pt x="2177" y="53"/>
                    <a:pt x="2125" y="0"/>
                    <a:pt x="2047" y="0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3782319" y="2252663"/>
              <a:ext cx="99730" cy="216194"/>
            </a:xfrm>
            <a:custGeom>
              <a:avLst/>
              <a:gdLst/>
              <a:ahLst/>
              <a:cxnLst/>
              <a:rect l="l" t="t" r="r" b="b"/>
              <a:pathLst>
                <a:path w="1341" h="2907" extrusionOk="0">
                  <a:moveTo>
                    <a:pt x="1179" y="1"/>
                  </a:moveTo>
                  <a:cubicBezTo>
                    <a:pt x="1136" y="1"/>
                    <a:pt x="1094" y="24"/>
                    <a:pt x="1070" y="63"/>
                  </a:cubicBezTo>
                  <a:cubicBezTo>
                    <a:pt x="780" y="585"/>
                    <a:pt x="436" y="1074"/>
                    <a:pt x="44" y="1519"/>
                  </a:cubicBezTo>
                  <a:cubicBezTo>
                    <a:pt x="1" y="1572"/>
                    <a:pt x="6" y="1654"/>
                    <a:pt x="59" y="1698"/>
                  </a:cubicBezTo>
                  <a:cubicBezTo>
                    <a:pt x="81" y="1720"/>
                    <a:pt x="111" y="1731"/>
                    <a:pt x="140" y="1731"/>
                  </a:cubicBezTo>
                  <a:cubicBezTo>
                    <a:pt x="175" y="1731"/>
                    <a:pt x="209" y="1717"/>
                    <a:pt x="233" y="1688"/>
                  </a:cubicBezTo>
                  <a:cubicBezTo>
                    <a:pt x="537" y="1340"/>
                    <a:pt x="814" y="968"/>
                    <a:pt x="1060" y="576"/>
                  </a:cubicBezTo>
                  <a:lnTo>
                    <a:pt x="1084" y="2781"/>
                  </a:lnTo>
                  <a:cubicBezTo>
                    <a:pt x="1084" y="2854"/>
                    <a:pt x="1142" y="2907"/>
                    <a:pt x="1209" y="2907"/>
                  </a:cubicBezTo>
                  <a:lnTo>
                    <a:pt x="1215" y="2907"/>
                  </a:lnTo>
                  <a:cubicBezTo>
                    <a:pt x="1283" y="2907"/>
                    <a:pt x="1341" y="2849"/>
                    <a:pt x="1336" y="2781"/>
                  </a:cubicBezTo>
                  <a:lnTo>
                    <a:pt x="1307" y="126"/>
                  </a:lnTo>
                  <a:cubicBezTo>
                    <a:pt x="1307" y="68"/>
                    <a:pt x="1267" y="20"/>
                    <a:pt x="1209" y="5"/>
                  </a:cubicBezTo>
                  <a:cubicBezTo>
                    <a:pt x="1200" y="2"/>
                    <a:pt x="1189" y="1"/>
                    <a:pt x="1179" y="1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620118" y="2595883"/>
              <a:ext cx="99358" cy="216565"/>
            </a:xfrm>
            <a:custGeom>
              <a:avLst/>
              <a:gdLst/>
              <a:ahLst/>
              <a:cxnLst/>
              <a:rect l="l" t="t" r="r" b="b"/>
              <a:pathLst>
                <a:path w="1336" h="2912" extrusionOk="0">
                  <a:moveTo>
                    <a:pt x="1182" y="0"/>
                  </a:moveTo>
                  <a:cubicBezTo>
                    <a:pt x="1137" y="0"/>
                    <a:pt x="1093" y="27"/>
                    <a:pt x="1069" y="68"/>
                  </a:cubicBezTo>
                  <a:cubicBezTo>
                    <a:pt x="779" y="584"/>
                    <a:pt x="436" y="1078"/>
                    <a:pt x="44" y="1523"/>
                  </a:cubicBezTo>
                  <a:cubicBezTo>
                    <a:pt x="1" y="1577"/>
                    <a:pt x="5" y="1653"/>
                    <a:pt x="53" y="1702"/>
                  </a:cubicBezTo>
                  <a:cubicBezTo>
                    <a:pt x="77" y="1721"/>
                    <a:pt x="107" y="1731"/>
                    <a:pt x="136" y="1731"/>
                  </a:cubicBezTo>
                  <a:cubicBezTo>
                    <a:pt x="173" y="1731"/>
                    <a:pt x="209" y="1717"/>
                    <a:pt x="233" y="1687"/>
                  </a:cubicBezTo>
                  <a:cubicBezTo>
                    <a:pt x="537" y="1345"/>
                    <a:pt x="813" y="972"/>
                    <a:pt x="1059" y="580"/>
                  </a:cubicBezTo>
                  <a:lnTo>
                    <a:pt x="1084" y="2785"/>
                  </a:lnTo>
                  <a:cubicBezTo>
                    <a:pt x="1084" y="2854"/>
                    <a:pt x="1142" y="2912"/>
                    <a:pt x="1209" y="2912"/>
                  </a:cubicBezTo>
                  <a:lnTo>
                    <a:pt x="1214" y="2912"/>
                  </a:lnTo>
                  <a:cubicBezTo>
                    <a:pt x="1282" y="2912"/>
                    <a:pt x="1336" y="2854"/>
                    <a:pt x="1336" y="2781"/>
                  </a:cubicBezTo>
                  <a:lnTo>
                    <a:pt x="1307" y="126"/>
                  </a:lnTo>
                  <a:cubicBezTo>
                    <a:pt x="1307" y="72"/>
                    <a:pt x="1267" y="19"/>
                    <a:pt x="1209" y="4"/>
                  </a:cubicBezTo>
                  <a:cubicBezTo>
                    <a:pt x="1200" y="2"/>
                    <a:pt x="1191" y="0"/>
                    <a:pt x="1182" y="0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3834527" y="2623475"/>
              <a:ext cx="25583" cy="141080"/>
            </a:xfrm>
            <a:custGeom>
              <a:avLst/>
              <a:gdLst/>
              <a:ahLst/>
              <a:cxnLst/>
              <a:rect l="l" t="t" r="r" b="b"/>
              <a:pathLst>
                <a:path w="344" h="1897" extrusionOk="0">
                  <a:moveTo>
                    <a:pt x="130" y="1"/>
                  </a:moveTo>
                  <a:cubicBezTo>
                    <a:pt x="127" y="1"/>
                    <a:pt x="124" y="1"/>
                    <a:pt x="121" y="1"/>
                  </a:cubicBezTo>
                  <a:cubicBezTo>
                    <a:pt x="49" y="10"/>
                    <a:pt x="0" y="68"/>
                    <a:pt x="5" y="141"/>
                  </a:cubicBezTo>
                  <a:cubicBezTo>
                    <a:pt x="43" y="499"/>
                    <a:pt x="43" y="804"/>
                    <a:pt x="49" y="1075"/>
                  </a:cubicBezTo>
                  <a:cubicBezTo>
                    <a:pt x="49" y="1336"/>
                    <a:pt x="54" y="1568"/>
                    <a:pt x="83" y="1791"/>
                  </a:cubicBezTo>
                  <a:cubicBezTo>
                    <a:pt x="92" y="1854"/>
                    <a:pt x="145" y="1897"/>
                    <a:pt x="208" y="1897"/>
                  </a:cubicBezTo>
                  <a:lnTo>
                    <a:pt x="228" y="1897"/>
                  </a:lnTo>
                  <a:cubicBezTo>
                    <a:pt x="295" y="1887"/>
                    <a:pt x="344" y="1825"/>
                    <a:pt x="333" y="1751"/>
                  </a:cubicBezTo>
                  <a:cubicBezTo>
                    <a:pt x="304" y="1548"/>
                    <a:pt x="300" y="1327"/>
                    <a:pt x="300" y="1070"/>
                  </a:cubicBezTo>
                  <a:cubicBezTo>
                    <a:pt x="295" y="800"/>
                    <a:pt x="295" y="490"/>
                    <a:pt x="257" y="112"/>
                  </a:cubicBezTo>
                  <a:cubicBezTo>
                    <a:pt x="252" y="48"/>
                    <a:pt x="194" y="1"/>
                    <a:pt x="130" y="1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776221" y="2681707"/>
              <a:ext cx="142195" cy="24542"/>
            </a:xfrm>
            <a:custGeom>
              <a:avLst/>
              <a:gdLst/>
              <a:ahLst/>
              <a:cxnLst/>
              <a:rect l="l" t="t" r="r" b="b"/>
              <a:pathLst>
                <a:path w="1912" h="330" extrusionOk="0">
                  <a:moveTo>
                    <a:pt x="1774" y="0"/>
                  </a:moveTo>
                  <a:cubicBezTo>
                    <a:pt x="1768" y="0"/>
                    <a:pt x="1762" y="1"/>
                    <a:pt x="1756" y="1"/>
                  </a:cubicBezTo>
                  <a:cubicBezTo>
                    <a:pt x="1553" y="30"/>
                    <a:pt x="1331" y="35"/>
                    <a:pt x="1074" y="35"/>
                  </a:cubicBezTo>
                  <a:cubicBezTo>
                    <a:pt x="804" y="40"/>
                    <a:pt x="494" y="40"/>
                    <a:pt x="121" y="79"/>
                  </a:cubicBezTo>
                  <a:cubicBezTo>
                    <a:pt x="49" y="84"/>
                    <a:pt x="1" y="147"/>
                    <a:pt x="5" y="214"/>
                  </a:cubicBezTo>
                  <a:cubicBezTo>
                    <a:pt x="10" y="282"/>
                    <a:pt x="68" y="330"/>
                    <a:pt x="131" y="330"/>
                  </a:cubicBezTo>
                  <a:lnTo>
                    <a:pt x="146" y="330"/>
                  </a:lnTo>
                  <a:cubicBezTo>
                    <a:pt x="508" y="292"/>
                    <a:pt x="809" y="292"/>
                    <a:pt x="1079" y="287"/>
                  </a:cubicBezTo>
                  <a:cubicBezTo>
                    <a:pt x="1340" y="287"/>
                    <a:pt x="1572" y="282"/>
                    <a:pt x="1795" y="253"/>
                  </a:cubicBezTo>
                  <a:cubicBezTo>
                    <a:pt x="1863" y="243"/>
                    <a:pt x="1911" y="180"/>
                    <a:pt x="1901" y="108"/>
                  </a:cubicBezTo>
                  <a:cubicBezTo>
                    <a:pt x="1892" y="46"/>
                    <a:pt x="1839" y="0"/>
                    <a:pt x="1774" y="0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3966534" y="2619533"/>
              <a:ext cx="146806" cy="271302"/>
            </a:xfrm>
            <a:custGeom>
              <a:avLst/>
              <a:gdLst/>
              <a:ahLst/>
              <a:cxnLst/>
              <a:rect l="l" t="t" r="r" b="b"/>
              <a:pathLst>
                <a:path w="1974" h="3648" extrusionOk="0">
                  <a:moveTo>
                    <a:pt x="300" y="0"/>
                  </a:moveTo>
                  <a:cubicBezTo>
                    <a:pt x="244" y="0"/>
                    <a:pt x="195" y="36"/>
                    <a:pt x="179" y="92"/>
                  </a:cubicBezTo>
                  <a:cubicBezTo>
                    <a:pt x="92" y="402"/>
                    <a:pt x="0" y="750"/>
                    <a:pt x="58" y="1099"/>
                  </a:cubicBezTo>
                  <a:cubicBezTo>
                    <a:pt x="121" y="1452"/>
                    <a:pt x="392" y="1824"/>
                    <a:pt x="788" y="1858"/>
                  </a:cubicBezTo>
                  <a:cubicBezTo>
                    <a:pt x="805" y="1859"/>
                    <a:pt x="821" y="1860"/>
                    <a:pt x="838" y="1860"/>
                  </a:cubicBezTo>
                  <a:cubicBezTo>
                    <a:pt x="1151" y="1860"/>
                    <a:pt x="1416" y="1643"/>
                    <a:pt x="1558" y="1409"/>
                  </a:cubicBezTo>
                  <a:cubicBezTo>
                    <a:pt x="1572" y="1641"/>
                    <a:pt x="1601" y="1878"/>
                    <a:pt x="1640" y="2110"/>
                  </a:cubicBezTo>
                  <a:lnTo>
                    <a:pt x="1650" y="2172"/>
                  </a:lnTo>
                  <a:cubicBezTo>
                    <a:pt x="1683" y="2400"/>
                    <a:pt x="1717" y="2612"/>
                    <a:pt x="1669" y="2811"/>
                  </a:cubicBezTo>
                  <a:cubicBezTo>
                    <a:pt x="1611" y="3067"/>
                    <a:pt x="1398" y="3290"/>
                    <a:pt x="1147" y="3367"/>
                  </a:cubicBezTo>
                  <a:cubicBezTo>
                    <a:pt x="1082" y="3385"/>
                    <a:pt x="1015" y="3394"/>
                    <a:pt x="948" y="3394"/>
                  </a:cubicBezTo>
                  <a:cubicBezTo>
                    <a:pt x="749" y="3394"/>
                    <a:pt x="548" y="3316"/>
                    <a:pt x="406" y="3179"/>
                  </a:cubicBezTo>
                  <a:cubicBezTo>
                    <a:pt x="380" y="3154"/>
                    <a:pt x="347" y="3142"/>
                    <a:pt x="315" y="3142"/>
                  </a:cubicBezTo>
                  <a:cubicBezTo>
                    <a:pt x="283" y="3142"/>
                    <a:pt x="252" y="3154"/>
                    <a:pt x="228" y="3179"/>
                  </a:cubicBezTo>
                  <a:cubicBezTo>
                    <a:pt x="179" y="3232"/>
                    <a:pt x="179" y="3309"/>
                    <a:pt x="228" y="3358"/>
                  </a:cubicBezTo>
                  <a:cubicBezTo>
                    <a:pt x="416" y="3546"/>
                    <a:pt x="677" y="3648"/>
                    <a:pt x="944" y="3648"/>
                  </a:cubicBezTo>
                  <a:cubicBezTo>
                    <a:pt x="1035" y="3648"/>
                    <a:pt x="1127" y="3633"/>
                    <a:pt x="1214" y="3610"/>
                  </a:cubicBezTo>
                  <a:cubicBezTo>
                    <a:pt x="1563" y="3507"/>
                    <a:pt x="1833" y="3217"/>
                    <a:pt x="1915" y="2869"/>
                  </a:cubicBezTo>
                  <a:cubicBezTo>
                    <a:pt x="1973" y="2617"/>
                    <a:pt x="1935" y="2371"/>
                    <a:pt x="1896" y="2134"/>
                  </a:cubicBezTo>
                  <a:lnTo>
                    <a:pt x="1886" y="2071"/>
                  </a:lnTo>
                  <a:cubicBezTo>
                    <a:pt x="1804" y="1549"/>
                    <a:pt x="1770" y="1012"/>
                    <a:pt x="1790" y="480"/>
                  </a:cubicBezTo>
                  <a:cubicBezTo>
                    <a:pt x="1795" y="411"/>
                    <a:pt x="1741" y="353"/>
                    <a:pt x="1674" y="349"/>
                  </a:cubicBezTo>
                  <a:cubicBezTo>
                    <a:pt x="1671" y="349"/>
                    <a:pt x="1668" y="348"/>
                    <a:pt x="1666" y="348"/>
                  </a:cubicBezTo>
                  <a:cubicBezTo>
                    <a:pt x="1601" y="348"/>
                    <a:pt x="1547" y="400"/>
                    <a:pt x="1538" y="465"/>
                  </a:cubicBezTo>
                  <a:cubicBezTo>
                    <a:pt x="1514" y="731"/>
                    <a:pt x="1485" y="1007"/>
                    <a:pt x="1364" y="1239"/>
                  </a:cubicBezTo>
                  <a:cubicBezTo>
                    <a:pt x="1262" y="1424"/>
                    <a:pt x="1064" y="1608"/>
                    <a:pt x="840" y="1608"/>
                  </a:cubicBezTo>
                  <a:cubicBezTo>
                    <a:pt x="829" y="1608"/>
                    <a:pt x="819" y="1608"/>
                    <a:pt x="808" y="1607"/>
                  </a:cubicBezTo>
                  <a:cubicBezTo>
                    <a:pt x="542" y="1587"/>
                    <a:pt x="348" y="1306"/>
                    <a:pt x="305" y="1056"/>
                  </a:cubicBezTo>
                  <a:cubicBezTo>
                    <a:pt x="257" y="760"/>
                    <a:pt x="344" y="440"/>
                    <a:pt x="421" y="161"/>
                  </a:cubicBezTo>
                  <a:cubicBezTo>
                    <a:pt x="440" y="92"/>
                    <a:pt x="402" y="25"/>
                    <a:pt x="334" y="5"/>
                  </a:cubicBezTo>
                  <a:cubicBezTo>
                    <a:pt x="323" y="2"/>
                    <a:pt x="311" y="0"/>
                    <a:pt x="300" y="0"/>
                  </a:cubicBezTo>
                  <a:close/>
                </a:path>
              </a:pathLst>
            </a:custGeom>
            <a:solidFill>
              <a:srgbClr val="F9E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7" name="Google Shape;347;p35"/>
            <p:cNvGrpSpPr/>
            <p:nvPr/>
          </p:nvGrpSpPr>
          <p:grpSpPr>
            <a:xfrm>
              <a:off x="3118250" y="2476370"/>
              <a:ext cx="183471" cy="169489"/>
              <a:chOff x="3132400" y="2476370"/>
              <a:chExt cx="183471" cy="169489"/>
            </a:xfrm>
          </p:grpSpPr>
          <p:sp>
            <p:nvSpPr>
              <p:cNvPr id="348" name="Google Shape;348;p35"/>
              <p:cNvSpPr/>
              <p:nvPr/>
            </p:nvSpPr>
            <p:spPr>
              <a:xfrm>
                <a:off x="3132400" y="2476370"/>
                <a:ext cx="104713" cy="169489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279" extrusionOk="0">
                    <a:moveTo>
                      <a:pt x="171" y="1"/>
                    </a:moveTo>
                    <a:cubicBezTo>
                      <a:pt x="105" y="1"/>
                      <a:pt x="48" y="52"/>
                      <a:pt x="43" y="117"/>
                    </a:cubicBezTo>
                    <a:cubicBezTo>
                      <a:pt x="38" y="189"/>
                      <a:pt x="92" y="247"/>
                      <a:pt x="164" y="253"/>
                    </a:cubicBezTo>
                    <a:cubicBezTo>
                      <a:pt x="358" y="262"/>
                      <a:pt x="633" y="325"/>
                      <a:pt x="846" y="552"/>
                    </a:cubicBezTo>
                    <a:cubicBezTo>
                      <a:pt x="1045" y="760"/>
                      <a:pt x="1146" y="1075"/>
                      <a:pt x="1108" y="1356"/>
                    </a:cubicBezTo>
                    <a:cubicBezTo>
                      <a:pt x="1079" y="1539"/>
                      <a:pt x="991" y="1708"/>
                      <a:pt x="871" y="1809"/>
                    </a:cubicBezTo>
                    <a:cubicBezTo>
                      <a:pt x="726" y="1930"/>
                      <a:pt x="532" y="1959"/>
                      <a:pt x="348" y="1988"/>
                    </a:cubicBezTo>
                    <a:lnTo>
                      <a:pt x="116" y="2028"/>
                    </a:lnTo>
                    <a:cubicBezTo>
                      <a:pt x="48" y="2037"/>
                      <a:pt x="0" y="2100"/>
                      <a:pt x="9" y="2168"/>
                    </a:cubicBezTo>
                    <a:cubicBezTo>
                      <a:pt x="19" y="2231"/>
                      <a:pt x="72" y="2278"/>
                      <a:pt x="135" y="2278"/>
                    </a:cubicBezTo>
                    <a:cubicBezTo>
                      <a:pt x="139" y="2278"/>
                      <a:pt x="145" y="2274"/>
                      <a:pt x="154" y="2274"/>
                    </a:cubicBezTo>
                    <a:lnTo>
                      <a:pt x="387" y="2240"/>
                    </a:lnTo>
                    <a:cubicBezTo>
                      <a:pt x="585" y="2211"/>
                      <a:pt x="831" y="2173"/>
                      <a:pt x="1030" y="2003"/>
                    </a:cubicBezTo>
                    <a:cubicBezTo>
                      <a:pt x="1199" y="1863"/>
                      <a:pt x="1320" y="1640"/>
                      <a:pt x="1354" y="1394"/>
                    </a:cubicBezTo>
                    <a:cubicBezTo>
                      <a:pt x="1407" y="1036"/>
                      <a:pt x="1282" y="639"/>
                      <a:pt x="1030" y="373"/>
                    </a:cubicBezTo>
                    <a:cubicBezTo>
                      <a:pt x="755" y="93"/>
                      <a:pt x="416" y="15"/>
                      <a:pt x="179" y="1"/>
                    </a:cubicBezTo>
                    <a:cubicBezTo>
                      <a:pt x="176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5"/>
              <p:cNvSpPr/>
              <p:nvPr/>
            </p:nvSpPr>
            <p:spPr>
              <a:xfrm>
                <a:off x="3210786" y="2476370"/>
                <a:ext cx="105085" cy="169489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2279" extrusionOk="0">
                    <a:moveTo>
                      <a:pt x="1240" y="1"/>
                    </a:moveTo>
                    <a:cubicBezTo>
                      <a:pt x="1238" y="1"/>
                      <a:pt x="1235" y="1"/>
                      <a:pt x="1233" y="1"/>
                    </a:cubicBezTo>
                    <a:cubicBezTo>
                      <a:pt x="996" y="15"/>
                      <a:pt x="653" y="93"/>
                      <a:pt x="382" y="373"/>
                    </a:cubicBezTo>
                    <a:cubicBezTo>
                      <a:pt x="130" y="639"/>
                      <a:pt x="0" y="1036"/>
                      <a:pt x="54" y="1394"/>
                    </a:cubicBezTo>
                    <a:cubicBezTo>
                      <a:pt x="92" y="1640"/>
                      <a:pt x="208" y="1863"/>
                      <a:pt x="382" y="2003"/>
                    </a:cubicBezTo>
                    <a:cubicBezTo>
                      <a:pt x="581" y="2173"/>
                      <a:pt x="827" y="2211"/>
                      <a:pt x="1025" y="2240"/>
                    </a:cubicBezTo>
                    <a:lnTo>
                      <a:pt x="1257" y="2274"/>
                    </a:lnTo>
                    <a:cubicBezTo>
                      <a:pt x="1262" y="2274"/>
                      <a:pt x="1272" y="2278"/>
                      <a:pt x="1277" y="2278"/>
                    </a:cubicBezTo>
                    <a:cubicBezTo>
                      <a:pt x="1340" y="2278"/>
                      <a:pt x="1393" y="2231"/>
                      <a:pt x="1402" y="2168"/>
                    </a:cubicBezTo>
                    <a:cubicBezTo>
                      <a:pt x="1413" y="2100"/>
                      <a:pt x="1364" y="2037"/>
                      <a:pt x="1297" y="2028"/>
                    </a:cubicBezTo>
                    <a:lnTo>
                      <a:pt x="1065" y="1988"/>
                    </a:lnTo>
                    <a:cubicBezTo>
                      <a:pt x="875" y="1959"/>
                      <a:pt x="687" y="1930"/>
                      <a:pt x="542" y="1809"/>
                    </a:cubicBezTo>
                    <a:cubicBezTo>
                      <a:pt x="420" y="1708"/>
                      <a:pt x="329" y="1539"/>
                      <a:pt x="304" y="1356"/>
                    </a:cubicBezTo>
                    <a:cubicBezTo>
                      <a:pt x="261" y="1075"/>
                      <a:pt x="362" y="755"/>
                      <a:pt x="565" y="552"/>
                    </a:cubicBezTo>
                    <a:cubicBezTo>
                      <a:pt x="779" y="325"/>
                      <a:pt x="1054" y="262"/>
                      <a:pt x="1248" y="253"/>
                    </a:cubicBezTo>
                    <a:cubicBezTo>
                      <a:pt x="1315" y="247"/>
                      <a:pt x="1369" y="189"/>
                      <a:pt x="1364" y="117"/>
                    </a:cubicBezTo>
                    <a:cubicBezTo>
                      <a:pt x="1360" y="52"/>
                      <a:pt x="1296" y="1"/>
                      <a:pt x="1240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0" name="Google Shape;350;p35"/>
          <p:cNvGrpSpPr/>
          <p:nvPr/>
        </p:nvGrpSpPr>
        <p:grpSpPr>
          <a:xfrm>
            <a:off x="6816037" y="1977139"/>
            <a:ext cx="1053931" cy="462761"/>
            <a:chOff x="5640167" y="2282856"/>
            <a:chExt cx="1316098" cy="577801"/>
          </a:xfrm>
        </p:grpSpPr>
        <p:grpSp>
          <p:nvGrpSpPr>
            <p:cNvPr id="351" name="Google Shape;351;p35"/>
            <p:cNvGrpSpPr/>
            <p:nvPr/>
          </p:nvGrpSpPr>
          <p:grpSpPr>
            <a:xfrm>
              <a:off x="6282044" y="2282856"/>
              <a:ext cx="674221" cy="577801"/>
              <a:chOff x="3382283" y="2252663"/>
              <a:chExt cx="744667" cy="638172"/>
            </a:xfrm>
          </p:grpSpPr>
          <p:sp>
            <p:nvSpPr>
              <p:cNvPr id="352" name="Google Shape;352;p35"/>
              <p:cNvSpPr/>
              <p:nvPr/>
            </p:nvSpPr>
            <p:spPr>
              <a:xfrm>
                <a:off x="3382283" y="2529991"/>
                <a:ext cx="16197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310" extrusionOk="0">
                    <a:moveTo>
                      <a:pt x="2047" y="1"/>
                    </a:moveTo>
                    <a:cubicBezTo>
                      <a:pt x="1588" y="10"/>
                      <a:pt x="1336" y="19"/>
                      <a:pt x="1085" y="30"/>
                    </a:cubicBezTo>
                    <a:cubicBezTo>
                      <a:pt x="833" y="39"/>
                      <a:pt x="581" y="48"/>
                      <a:pt x="127" y="59"/>
                    </a:cubicBezTo>
                    <a:cubicBezTo>
                      <a:pt x="54" y="59"/>
                      <a:pt x="1" y="117"/>
                      <a:pt x="1" y="184"/>
                    </a:cubicBezTo>
                    <a:cubicBezTo>
                      <a:pt x="1" y="251"/>
                      <a:pt x="59" y="309"/>
                      <a:pt x="127" y="309"/>
                    </a:cubicBezTo>
                    <a:lnTo>
                      <a:pt x="132" y="309"/>
                    </a:lnTo>
                    <a:cubicBezTo>
                      <a:pt x="592" y="300"/>
                      <a:pt x="842" y="291"/>
                      <a:pt x="1094" y="280"/>
                    </a:cubicBezTo>
                    <a:cubicBezTo>
                      <a:pt x="1346" y="271"/>
                      <a:pt x="1592" y="262"/>
                      <a:pt x="2052" y="251"/>
                    </a:cubicBezTo>
                    <a:cubicBezTo>
                      <a:pt x="2125" y="251"/>
                      <a:pt x="2177" y="193"/>
                      <a:pt x="2177" y="126"/>
                    </a:cubicBezTo>
                    <a:cubicBezTo>
                      <a:pt x="2177" y="54"/>
                      <a:pt x="2125" y="1"/>
                      <a:pt x="2047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5"/>
              <p:cNvSpPr/>
              <p:nvPr/>
            </p:nvSpPr>
            <p:spPr>
              <a:xfrm>
                <a:off x="3624804" y="2515563"/>
                <a:ext cx="502146" cy="23129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311" extrusionOk="0">
                    <a:moveTo>
                      <a:pt x="6622" y="1"/>
                    </a:moveTo>
                    <a:cubicBezTo>
                      <a:pt x="6162" y="10"/>
                      <a:pt x="4745" y="21"/>
                      <a:pt x="3376" y="30"/>
                    </a:cubicBezTo>
                    <a:cubicBezTo>
                      <a:pt x="2003" y="39"/>
                      <a:pt x="581" y="50"/>
                      <a:pt x="121" y="59"/>
                    </a:cubicBezTo>
                    <a:cubicBezTo>
                      <a:pt x="54" y="59"/>
                      <a:pt x="0" y="117"/>
                      <a:pt x="0" y="184"/>
                    </a:cubicBezTo>
                    <a:cubicBezTo>
                      <a:pt x="0" y="253"/>
                      <a:pt x="59" y="311"/>
                      <a:pt x="126" y="311"/>
                    </a:cubicBezTo>
                    <a:cubicBezTo>
                      <a:pt x="586" y="300"/>
                      <a:pt x="2003" y="291"/>
                      <a:pt x="3376" y="282"/>
                    </a:cubicBezTo>
                    <a:cubicBezTo>
                      <a:pt x="4749" y="271"/>
                      <a:pt x="6167" y="262"/>
                      <a:pt x="6626" y="253"/>
                    </a:cubicBezTo>
                    <a:cubicBezTo>
                      <a:pt x="6700" y="253"/>
                      <a:pt x="6752" y="195"/>
                      <a:pt x="6752" y="126"/>
                    </a:cubicBezTo>
                    <a:cubicBezTo>
                      <a:pt x="6747" y="59"/>
                      <a:pt x="6694" y="1"/>
                      <a:pt x="6622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5"/>
              <p:cNvSpPr/>
              <p:nvPr/>
            </p:nvSpPr>
            <p:spPr>
              <a:xfrm>
                <a:off x="3382283" y="2605923"/>
                <a:ext cx="161978" cy="22683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305" extrusionOk="0">
                    <a:moveTo>
                      <a:pt x="2047" y="0"/>
                    </a:moveTo>
                    <a:cubicBezTo>
                      <a:pt x="1588" y="9"/>
                      <a:pt x="1336" y="20"/>
                      <a:pt x="1085" y="29"/>
                    </a:cubicBezTo>
                    <a:cubicBezTo>
                      <a:pt x="833" y="38"/>
                      <a:pt x="587" y="43"/>
                      <a:pt x="127" y="53"/>
                    </a:cubicBezTo>
                    <a:cubicBezTo>
                      <a:pt x="54" y="58"/>
                      <a:pt x="1" y="112"/>
                      <a:pt x="1" y="184"/>
                    </a:cubicBezTo>
                    <a:cubicBezTo>
                      <a:pt x="1" y="252"/>
                      <a:pt x="59" y="304"/>
                      <a:pt x="127" y="304"/>
                    </a:cubicBezTo>
                    <a:lnTo>
                      <a:pt x="132" y="304"/>
                    </a:lnTo>
                    <a:cubicBezTo>
                      <a:pt x="592" y="295"/>
                      <a:pt x="842" y="290"/>
                      <a:pt x="1094" y="281"/>
                    </a:cubicBezTo>
                    <a:cubicBezTo>
                      <a:pt x="1346" y="271"/>
                      <a:pt x="1597" y="261"/>
                      <a:pt x="2052" y="252"/>
                    </a:cubicBezTo>
                    <a:cubicBezTo>
                      <a:pt x="2125" y="252"/>
                      <a:pt x="2177" y="194"/>
                      <a:pt x="2177" y="121"/>
                    </a:cubicBezTo>
                    <a:cubicBezTo>
                      <a:pt x="2177" y="53"/>
                      <a:pt x="2125" y="0"/>
                      <a:pt x="2047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5"/>
              <p:cNvSpPr/>
              <p:nvPr/>
            </p:nvSpPr>
            <p:spPr>
              <a:xfrm>
                <a:off x="3782319" y="2252663"/>
                <a:ext cx="99730" cy="216194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2907" extrusionOk="0">
                    <a:moveTo>
                      <a:pt x="1179" y="1"/>
                    </a:moveTo>
                    <a:cubicBezTo>
                      <a:pt x="1136" y="1"/>
                      <a:pt x="1094" y="24"/>
                      <a:pt x="1070" y="63"/>
                    </a:cubicBezTo>
                    <a:cubicBezTo>
                      <a:pt x="780" y="585"/>
                      <a:pt x="436" y="1074"/>
                      <a:pt x="44" y="1519"/>
                    </a:cubicBezTo>
                    <a:cubicBezTo>
                      <a:pt x="1" y="1572"/>
                      <a:pt x="6" y="1654"/>
                      <a:pt x="59" y="1698"/>
                    </a:cubicBezTo>
                    <a:cubicBezTo>
                      <a:pt x="81" y="1720"/>
                      <a:pt x="111" y="1731"/>
                      <a:pt x="140" y="1731"/>
                    </a:cubicBezTo>
                    <a:cubicBezTo>
                      <a:pt x="175" y="1731"/>
                      <a:pt x="209" y="1717"/>
                      <a:pt x="233" y="1688"/>
                    </a:cubicBezTo>
                    <a:cubicBezTo>
                      <a:pt x="537" y="1340"/>
                      <a:pt x="814" y="968"/>
                      <a:pt x="1060" y="576"/>
                    </a:cubicBezTo>
                    <a:lnTo>
                      <a:pt x="1084" y="2781"/>
                    </a:lnTo>
                    <a:cubicBezTo>
                      <a:pt x="1084" y="2854"/>
                      <a:pt x="1142" y="2907"/>
                      <a:pt x="1209" y="2907"/>
                    </a:cubicBezTo>
                    <a:lnTo>
                      <a:pt x="1215" y="2907"/>
                    </a:lnTo>
                    <a:cubicBezTo>
                      <a:pt x="1283" y="2907"/>
                      <a:pt x="1341" y="2849"/>
                      <a:pt x="1336" y="2781"/>
                    </a:cubicBezTo>
                    <a:lnTo>
                      <a:pt x="1307" y="126"/>
                    </a:lnTo>
                    <a:cubicBezTo>
                      <a:pt x="1307" y="68"/>
                      <a:pt x="1267" y="20"/>
                      <a:pt x="1209" y="5"/>
                    </a:cubicBezTo>
                    <a:cubicBezTo>
                      <a:pt x="1200" y="2"/>
                      <a:pt x="1189" y="1"/>
                      <a:pt x="1179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5"/>
              <p:cNvSpPr/>
              <p:nvPr/>
            </p:nvSpPr>
            <p:spPr>
              <a:xfrm>
                <a:off x="3620118" y="2595883"/>
                <a:ext cx="99358" cy="216565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912" extrusionOk="0">
                    <a:moveTo>
                      <a:pt x="1182" y="0"/>
                    </a:moveTo>
                    <a:cubicBezTo>
                      <a:pt x="1137" y="0"/>
                      <a:pt x="1093" y="27"/>
                      <a:pt x="1069" y="68"/>
                    </a:cubicBezTo>
                    <a:cubicBezTo>
                      <a:pt x="779" y="584"/>
                      <a:pt x="436" y="1078"/>
                      <a:pt x="44" y="1523"/>
                    </a:cubicBezTo>
                    <a:cubicBezTo>
                      <a:pt x="1" y="1577"/>
                      <a:pt x="5" y="1653"/>
                      <a:pt x="53" y="1702"/>
                    </a:cubicBezTo>
                    <a:cubicBezTo>
                      <a:pt x="77" y="1721"/>
                      <a:pt x="107" y="1731"/>
                      <a:pt x="136" y="1731"/>
                    </a:cubicBezTo>
                    <a:cubicBezTo>
                      <a:pt x="173" y="1731"/>
                      <a:pt x="209" y="1717"/>
                      <a:pt x="233" y="1687"/>
                    </a:cubicBezTo>
                    <a:cubicBezTo>
                      <a:pt x="537" y="1345"/>
                      <a:pt x="813" y="972"/>
                      <a:pt x="1059" y="580"/>
                    </a:cubicBezTo>
                    <a:lnTo>
                      <a:pt x="1084" y="2785"/>
                    </a:lnTo>
                    <a:cubicBezTo>
                      <a:pt x="1084" y="2854"/>
                      <a:pt x="1142" y="2912"/>
                      <a:pt x="1209" y="2912"/>
                    </a:cubicBezTo>
                    <a:lnTo>
                      <a:pt x="1214" y="2912"/>
                    </a:lnTo>
                    <a:cubicBezTo>
                      <a:pt x="1282" y="2912"/>
                      <a:pt x="1336" y="2854"/>
                      <a:pt x="1336" y="2781"/>
                    </a:cubicBezTo>
                    <a:lnTo>
                      <a:pt x="1307" y="126"/>
                    </a:lnTo>
                    <a:cubicBezTo>
                      <a:pt x="1307" y="72"/>
                      <a:pt x="1267" y="19"/>
                      <a:pt x="1209" y="4"/>
                    </a:cubicBezTo>
                    <a:cubicBezTo>
                      <a:pt x="1200" y="2"/>
                      <a:pt x="1191" y="0"/>
                      <a:pt x="1182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5"/>
              <p:cNvSpPr/>
              <p:nvPr/>
            </p:nvSpPr>
            <p:spPr>
              <a:xfrm>
                <a:off x="3834527" y="2623475"/>
                <a:ext cx="25583" cy="14108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897" extrusionOk="0">
                    <a:moveTo>
                      <a:pt x="130" y="1"/>
                    </a:moveTo>
                    <a:cubicBezTo>
                      <a:pt x="127" y="1"/>
                      <a:pt x="124" y="1"/>
                      <a:pt x="121" y="1"/>
                    </a:cubicBezTo>
                    <a:cubicBezTo>
                      <a:pt x="49" y="10"/>
                      <a:pt x="0" y="68"/>
                      <a:pt x="5" y="141"/>
                    </a:cubicBezTo>
                    <a:cubicBezTo>
                      <a:pt x="43" y="499"/>
                      <a:pt x="43" y="804"/>
                      <a:pt x="49" y="1075"/>
                    </a:cubicBezTo>
                    <a:cubicBezTo>
                      <a:pt x="49" y="1336"/>
                      <a:pt x="54" y="1568"/>
                      <a:pt x="83" y="1791"/>
                    </a:cubicBezTo>
                    <a:cubicBezTo>
                      <a:pt x="92" y="1854"/>
                      <a:pt x="145" y="1897"/>
                      <a:pt x="208" y="1897"/>
                    </a:cubicBezTo>
                    <a:lnTo>
                      <a:pt x="228" y="1897"/>
                    </a:lnTo>
                    <a:cubicBezTo>
                      <a:pt x="295" y="1887"/>
                      <a:pt x="344" y="1825"/>
                      <a:pt x="333" y="1751"/>
                    </a:cubicBezTo>
                    <a:cubicBezTo>
                      <a:pt x="304" y="1548"/>
                      <a:pt x="300" y="1327"/>
                      <a:pt x="300" y="1070"/>
                    </a:cubicBezTo>
                    <a:cubicBezTo>
                      <a:pt x="295" y="800"/>
                      <a:pt x="295" y="490"/>
                      <a:pt x="257" y="112"/>
                    </a:cubicBezTo>
                    <a:cubicBezTo>
                      <a:pt x="252" y="48"/>
                      <a:pt x="194" y="1"/>
                      <a:pt x="130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5"/>
              <p:cNvSpPr/>
              <p:nvPr/>
            </p:nvSpPr>
            <p:spPr>
              <a:xfrm>
                <a:off x="3776221" y="2681707"/>
                <a:ext cx="142195" cy="24542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330" extrusionOk="0">
                    <a:moveTo>
                      <a:pt x="1774" y="0"/>
                    </a:moveTo>
                    <a:cubicBezTo>
                      <a:pt x="1768" y="0"/>
                      <a:pt x="1762" y="1"/>
                      <a:pt x="1756" y="1"/>
                    </a:cubicBezTo>
                    <a:cubicBezTo>
                      <a:pt x="1553" y="30"/>
                      <a:pt x="1331" y="35"/>
                      <a:pt x="1074" y="35"/>
                    </a:cubicBezTo>
                    <a:cubicBezTo>
                      <a:pt x="804" y="40"/>
                      <a:pt x="494" y="40"/>
                      <a:pt x="121" y="79"/>
                    </a:cubicBezTo>
                    <a:cubicBezTo>
                      <a:pt x="49" y="84"/>
                      <a:pt x="1" y="147"/>
                      <a:pt x="5" y="214"/>
                    </a:cubicBezTo>
                    <a:cubicBezTo>
                      <a:pt x="10" y="282"/>
                      <a:pt x="68" y="330"/>
                      <a:pt x="131" y="330"/>
                    </a:cubicBezTo>
                    <a:lnTo>
                      <a:pt x="146" y="330"/>
                    </a:lnTo>
                    <a:cubicBezTo>
                      <a:pt x="508" y="292"/>
                      <a:pt x="809" y="292"/>
                      <a:pt x="1079" y="287"/>
                    </a:cubicBezTo>
                    <a:cubicBezTo>
                      <a:pt x="1340" y="287"/>
                      <a:pt x="1572" y="282"/>
                      <a:pt x="1795" y="253"/>
                    </a:cubicBezTo>
                    <a:cubicBezTo>
                      <a:pt x="1863" y="243"/>
                      <a:pt x="1911" y="180"/>
                      <a:pt x="1901" y="108"/>
                    </a:cubicBezTo>
                    <a:cubicBezTo>
                      <a:pt x="1892" y="46"/>
                      <a:pt x="1839" y="0"/>
                      <a:pt x="1774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5"/>
              <p:cNvSpPr/>
              <p:nvPr/>
            </p:nvSpPr>
            <p:spPr>
              <a:xfrm>
                <a:off x="3966534" y="2619533"/>
                <a:ext cx="146806" cy="27130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3648" extrusionOk="0">
                    <a:moveTo>
                      <a:pt x="300" y="0"/>
                    </a:moveTo>
                    <a:cubicBezTo>
                      <a:pt x="244" y="0"/>
                      <a:pt x="195" y="36"/>
                      <a:pt x="179" y="92"/>
                    </a:cubicBezTo>
                    <a:cubicBezTo>
                      <a:pt x="92" y="402"/>
                      <a:pt x="0" y="750"/>
                      <a:pt x="58" y="1099"/>
                    </a:cubicBezTo>
                    <a:cubicBezTo>
                      <a:pt x="121" y="1452"/>
                      <a:pt x="392" y="1824"/>
                      <a:pt x="788" y="1858"/>
                    </a:cubicBezTo>
                    <a:cubicBezTo>
                      <a:pt x="805" y="1859"/>
                      <a:pt x="821" y="1860"/>
                      <a:pt x="838" y="1860"/>
                    </a:cubicBezTo>
                    <a:cubicBezTo>
                      <a:pt x="1151" y="1860"/>
                      <a:pt x="1416" y="1643"/>
                      <a:pt x="1558" y="1409"/>
                    </a:cubicBezTo>
                    <a:cubicBezTo>
                      <a:pt x="1572" y="1641"/>
                      <a:pt x="1601" y="1878"/>
                      <a:pt x="1640" y="2110"/>
                    </a:cubicBezTo>
                    <a:lnTo>
                      <a:pt x="1650" y="2172"/>
                    </a:lnTo>
                    <a:cubicBezTo>
                      <a:pt x="1683" y="2400"/>
                      <a:pt x="1717" y="2612"/>
                      <a:pt x="1669" y="2811"/>
                    </a:cubicBezTo>
                    <a:cubicBezTo>
                      <a:pt x="1611" y="3067"/>
                      <a:pt x="1398" y="3290"/>
                      <a:pt x="1147" y="3367"/>
                    </a:cubicBezTo>
                    <a:cubicBezTo>
                      <a:pt x="1082" y="3385"/>
                      <a:pt x="1015" y="3394"/>
                      <a:pt x="948" y="3394"/>
                    </a:cubicBezTo>
                    <a:cubicBezTo>
                      <a:pt x="749" y="3394"/>
                      <a:pt x="548" y="3316"/>
                      <a:pt x="406" y="3179"/>
                    </a:cubicBezTo>
                    <a:cubicBezTo>
                      <a:pt x="380" y="3154"/>
                      <a:pt x="347" y="3142"/>
                      <a:pt x="315" y="3142"/>
                    </a:cubicBezTo>
                    <a:cubicBezTo>
                      <a:pt x="283" y="3142"/>
                      <a:pt x="252" y="3154"/>
                      <a:pt x="228" y="3179"/>
                    </a:cubicBezTo>
                    <a:cubicBezTo>
                      <a:pt x="179" y="3232"/>
                      <a:pt x="179" y="3309"/>
                      <a:pt x="228" y="3358"/>
                    </a:cubicBezTo>
                    <a:cubicBezTo>
                      <a:pt x="416" y="3546"/>
                      <a:pt x="677" y="3648"/>
                      <a:pt x="944" y="3648"/>
                    </a:cubicBezTo>
                    <a:cubicBezTo>
                      <a:pt x="1035" y="3648"/>
                      <a:pt x="1127" y="3633"/>
                      <a:pt x="1214" y="3610"/>
                    </a:cubicBezTo>
                    <a:cubicBezTo>
                      <a:pt x="1563" y="3507"/>
                      <a:pt x="1833" y="3217"/>
                      <a:pt x="1915" y="2869"/>
                    </a:cubicBezTo>
                    <a:cubicBezTo>
                      <a:pt x="1973" y="2617"/>
                      <a:pt x="1935" y="2371"/>
                      <a:pt x="1896" y="2134"/>
                    </a:cubicBezTo>
                    <a:lnTo>
                      <a:pt x="1886" y="2071"/>
                    </a:lnTo>
                    <a:cubicBezTo>
                      <a:pt x="1804" y="1549"/>
                      <a:pt x="1770" y="1012"/>
                      <a:pt x="1790" y="480"/>
                    </a:cubicBezTo>
                    <a:cubicBezTo>
                      <a:pt x="1795" y="411"/>
                      <a:pt x="1741" y="353"/>
                      <a:pt x="1674" y="349"/>
                    </a:cubicBezTo>
                    <a:cubicBezTo>
                      <a:pt x="1671" y="349"/>
                      <a:pt x="1668" y="348"/>
                      <a:pt x="1666" y="348"/>
                    </a:cubicBezTo>
                    <a:cubicBezTo>
                      <a:pt x="1601" y="348"/>
                      <a:pt x="1547" y="400"/>
                      <a:pt x="1538" y="465"/>
                    </a:cubicBezTo>
                    <a:cubicBezTo>
                      <a:pt x="1514" y="731"/>
                      <a:pt x="1485" y="1007"/>
                      <a:pt x="1364" y="1239"/>
                    </a:cubicBezTo>
                    <a:cubicBezTo>
                      <a:pt x="1262" y="1424"/>
                      <a:pt x="1064" y="1608"/>
                      <a:pt x="840" y="1608"/>
                    </a:cubicBezTo>
                    <a:cubicBezTo>
                      <a:pt x="829" y="1608"/>
                      <a:pt x="819" y="1608"/>
                      <a:pt x="808" y="1607"/>
                    </a:cubicBezTo>
                    <a:cubicBezTo>
                      <a:pt x="542" y="1587"/>
                      <a:pt x="348" y="1306"/>
                      <a:pt x="305" y="1056"/>
                    </a:cubicBezTo>
                    <a:cubicBezTo>
                      <a:pt x="257" y="760"/>
                      <a:pt x="344" y="440"/>
                      <a:pt x="421" y="161"/>
                    </a:cubicBezTo>
                    <a:cubicBezTo>
                      <a:pt x="440" y="92"/>
                      <a:pt x="402" y="25"/>
                      <a:pt x="334" y="5"/>
                    </a:cubicBezTo>
                    <a:cubicBezTo>
                      <a:pt x="323" y="2"/>
                      <a:pt x="311" y="0"/>
                      <a:pt x="300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35"/>
            <p:cNvGrpSpPr/>
            <p:nvPr/>
          </p:nvGrpSpPr>
          <p:grpSpPr>
            <a:xfrm>
              <a:off x="5640167" y="2449146"/>
              <a:ext cx="546229" cy="305553"/>
              <a:chOff x="5471197" y="2403000"/>
              <a:chExt cx="603301" cy="337479"/>
            </a:xfrm>
          </p:grpSpPr>
          <p:sp>
            <p:nvSpPr>
              <p:cNvPr id="361" name="Google Shape;361;p35"/>
              <p:cNvSpPr/>
              <p:nvPr/>
            </p:nvSpPr>
            <p:spPr>
              <a:xfrm>
                <a:off x="5471197" y="2455812"/>
                <a:ext cx="139320" cy="167855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2371" extrusionOk="0">
                    <a:moveTo>
                      <a:pt x="140" y="0"/>
                    </a:moveTo>
                    <a:cubicBezTo>
                      <a:pt x="114" y="0"/>
                      <a:pt x="89" y="8"/>
                      <a:pt x="68" y="26"/>
                    </a:cubicBezTo>
                    <a:cubicBezTo>
                      <a:pt x="9" y="69"/>
                      <a:pt x="0" y="147"/>
                      <a:pt x="39" y="200"/>
                    </a:cubicBezTo>
                    <a:lnTo>
                      <a:pt x="1572" y="2241"/>
                    </a:lnTo>
                    <a:cubicBezTo>
                      <a:pt x="1601" y="2279"/>
                      <a:pt x="1664" y="2371"/>
                      <a:pt x="1780" y="2371"/>
                    </a:cubicBezTo>
                    <a:lnTo>
                      <a:pt x="1784" y="2371"/>
                    </a:lnTo>
                    <a:cubicBezTo>
                      <a:pt x="1871" y="2366"/>
                      <a:pt x="1945" y="2299"/>
                      <a:pt x="1959" y="2207"/>
                    </a:cubicBezTo>
                    <a:cubicBezTo>
                      <a:pt x="1968" y="2125"/>
                      <a:pt x="1920" y="2052"/>
                      <a:pt x="1842" y="2033"/>
                    </a:cubicBezTo>
                    <a:cubicBezTo>
                      <a:pt x="1830" y="2028"/>
                      <a:pt x="1817" y="2026"/>
                      <a:pt x="1805" y="2026"/>
                    </a:cubicBezTo>
                    <a:cubicBezTo>
                      <a:pt x="1782" y="2026"/>
                      <a:pt x="1759" y="2035"/>
                      <a:pt x="1736" y="2047"/>
                    </a:cubicBezTo>
                    <a:lnTo>
                      <a:pt x="242" y="49"/>
                    </a:lnTo>
                    <a:cubicBezTo>
                      <a:pt x="215" y="18"/>
                      <a:pt x="177" y="0"/>
                      <a:pt x="140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5"/>
              <p:cNvSpPr/>
              <p:nvPr/>
            </p:nvSpPr>
            <p:spPr>
              <a:xfrm>
                <a:off x="5552964" y="2457724"/>
                <a:ext cx="108596" cy="282755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3994" extrusionOk="0">
                    <a:moveTo>
                      <a:pt x="1394" y="1"/>
                    </a:moveTo>
                    <a:cubicBezTo>
                      <a:pt x="1349" y="1"/>
                      <a:pt x="1302" y="26"/>
                      <a:pt x="1277" y="71"/>
                    </a:cubicBezTo>
                    <a:cubicBezTo>
                      <a:pt x="674" y="1261"/>
                      <a:pt x="243" y="2529"/>
                      <a:pt x="11" y="3844"/>
                    </a:cubicBezTo>
                    <a:cubicBezTo>
                      <a:pt x="0" y="3911"/>
                      <a:pt x="44" y="3980"/>
                      <a:pt x="112" y="3989"/>
                    </a:cubicBezTo>
                    <a:cubicBezTo>
                      <a:pt x="122" y="3993"/>
                      <a:pt x="127" y="3993"/>
                      <a:pt x="136" y="3993"/>
                    </a:cubicBezTo>
                    <a:cubicBezTo>
                      <a:pt x="194" y="3993"/>
                      <a:pt x="247" y="3951"/>
                      <a:pt x="257" y="3888"/>
                    </a:cubicBezTo>
                    <a:cubicBezTo>
                      <a:pt x="489" y="2600"/>
                      <a:pt x="906" y="1353"/>
                      <a:pt x="1505" y="182"/>
                    </a:cubicBezTo>
                    <a:cubicBezTo>
                      <a:pt x="1534" y="124"/>
                      <a:pt x="1509" y="47"/>
                      <a:pt x="1447" y="13"/>
                    </a:cubicBezTo>
                    <a:cubicBezTo>
                      <a:pt x="1430" y="5"/>
                      <a:pt x="1412" y="1"/>
                      <a:pt x="1394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5"/>
              <p:cNvSpPr/>
              <p:nvPr/>
            </p:nvSpPr>
            <p:spPr>
              <a:xfrm>
                <a:off x="5759115" y="2503174"/>
                <a:ext cx="130187" cy="25061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354" extrusionOk="0">
                    <a:moveTo>
                      <a:pt x="1703" y="0"/>
                    </a:moveTo>
                    <a:lnTo>
                      <a:pt x="121" y="101"/>
                    </a:lnTo>
                    <a:cubicBezTo>
                      <a:pt x="48" y="106"/>
                      <a:pt x="1" y="164"/>
                      <a:pt x="1" y="232"/>
                    </a:cubicBezTo>
                    <a:cubicBezTo>
                      <a:pt x="5" y="300"/>
                      <a:pt x="63" y="353"/>
                      <a:pt x="126" y="353"/>
                    </a:cubicBezTo>
                    <a:lnTo>
                      <a:pt x="135" y="353"/>
                    </a:lnTo>
                    <a:lnTo>
                      <a:pt x="1718" y="251"/>
                    </a:lnTo>
                    <a:cubicBezTo>
                      <a:pt x="1785" y="246"/>
                      <a:pt x="1838" y="188"/>
                      <a:pt x="1834" y="121"/>
                    </a:cubicBezTo>
                    <a:cubicBezTo>
                      <a:pt x="1829" y="48"/>
                      <a:pt x="1771" y="0"/>
                      <a:pt x="1703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5"/>
              <p:cNvSpPr/>
              <p:nvPr/>
            </p:nvSpPr>
            <p:spPr>
              <a:xfrm>
                <a:off x="5942966" y="2403000"/>
                <a:ext cx="131532" cy="182368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2576" extrusionOk="0">
                    <a:moveTo>
                      <a:pt x="902" y="1"/>
                    </a:moveTo>
                    <a:cubicBezTo>
                      <a:pt x="693" y="1"/>
                      <a:pt x="487" y="52"/>
                      <a:pt x="306" y="152"/>
                    </a:cubicBezTo>
                    <a:cubicBezTo>
                      <a:pt x="243" y="186"/>
                      <a:pt x="219" y="264"/>
                      <a:pt x="252" y="326"/>
                    </a:cubicBezTo>
                    <a:cubicBezTo>
                      <a:pt x="276" y="366"/>
                      <a:pt x="320" y="390"/>
                      <a:pt x="366" y="390"/>
                    </a:cubicBezTo>
                    <a:cubicBezTo>
                      <a:pt x="386" y="390"/>
                      <a:pt x="407" y="386"/>
                      <a:pt x="427" y="375"/>
                    </a:cubicBezTo>
                    <a:cubicBezTo>
                      <a:pt x="573" y="296"/>
                      <a:pt x="743" y="254"/>
                      <a:pt x="912" y="254"/>
                    </a:cubicBezTo>
                    <a:cubicBezTo>
                      <a:pt x="1000" y="254"/>
                      <a:pt x="1087" y="265"/>
                      <a:pt x="1172" y="288"/>
                    </a:cubicBezTo>
                    <a:cubicBezTo>
                      <a:pt x="1273" y="317"/>
                      <a:pt x="1346" y="355"/>
                      <a:pt x="1398" y="404"/>
                    </a:cubicBezTo>
                    <a:cubicBezTo>
                      <a:pt x="1529" y="545"/>
                      <a:pt x="1485" y="806"/>
                      <a:pt x="1355" y="940"/>
                    </a:cubicBezTo>
                    <a:cubicBezTo>
                      <a:pt x="1311" y="984"/>
                      <a:pt x="1264" y="1023"/>
                      <a:pt x="1210" y="1052"/>
                    </a:cubicBezTo>
                    <a:lnTo>
                      <a:pt x="1210" y="1047"/>
                    </a:lnTo>
                    <a:cubicBezTo>
                      <a:pt x="1158" y="1036"/>
                      <a:pt x="1106" y="1030"/>
                      <a:pt x="1056" y="1030"/>
                    </a:cubicBezTo>
                    <a:cubicBezTo>
                      <a:pt x="892" y="1030"/>
                      <a:pt x="742" y="1089"/>
                      <a:pt x="634" y="1197"/>
                    </a:cubicBezTo>
                    <a:cubicBezTo>
                      <a:pt x="601" y="1236"/>
                      <a:pt x="591" y="1289"/>
                      <a:pt x="610" y="1333"/>
                    </a:cubicBezTo>
                    <a:cubicBezTo>
                      <a:pt x="630" y="1382"/>
                      <a:pt x="673" y="1411"/>
                      <a:pt x="726" y="1415"/>
                    </a:cubicBezTo>
                    <a:cubicBezTo>
                      <a:pt x="915" y="1415"/>
                      <a:pt x="1085" y="1382"/>
                      <a:pt x="1230" y="1318"/>
                    </a:cubicBezTo>
                    <a:cubicBezTo>
                      <a:pt x="1351" y="1366"/>
                      <a:pt x="1447" y="1458"/>
                      <a:pt x="1485" y="1565"/>
                    </a:cubicBezTo>
                    <a:cubicBezTo>
                      <a:pt x="1578" y="1826"/>
                      <a:pt x="1398" y="2170"/>
                      <a:pt x="1108" y="2275"/>
                    </a:cubicBezTo>
                    <a:cubicBezTo>
                      <a:pt x="1025" y="2308"/>
                      <a:pt x="935" y="2324"/>
                      <a:pt x="842" y="2324"/>
                    </a:cubicBezTo>
                    <a:cubicBezTo>
                      <a:pt x="632" y="2324"/>
                      <a:pt x="408" y="2242"/>
                      <a:pt x="223" y="2087"/>
                    </a:cubicBezTo>
                    <a:cubicBezTo>
                      <a:pt x="201" y="2069"/>
                      <a:pt x="174" y="2060"/>
                      <a:pt x="147" y="2060"/>
                    </a:cubicBezTo>
                    <a:cubicBezTo>
                      <a:pt x="110" y="2060"/>
                      <a:pt x="72" y="2076"/>
                      <a:pt x="45" y="2107"/>
                    </a:cubicBezTo>
                    <a:cubicBezTo>
                      <a:pt x="1" y="2159"/>
                      <a:pt x="11" y="2237"/>
                      <a:pt x="63" y="2281"/>
                    </a:cubicBezTo>
                    <a:cubicBezTo>
                      <a:pt x="291" y="2474"/>
                      <a:pt x="576" y="2576"/>
                      <a:pt x="847" y="2576"/>
                    </a:cubicBezTo>
                    <a:cubicBezTo>
                      <a:pt x="969" y="2576"/>
                      <a:pt x="1089" y="2556"/>
                      <a:pt x="1201" y="2513"/>
                    </a:cubicBezTo>
                    <a:cubicBezTo>
                      <a:pt x="1616" y="2353"/>
                      <a:pt x="1858" y="1869"/>
                      <a:pt x="1723" y="1482"/>
                    </a:cubicBezTo>
                    <a:cubicBezTo>
                      <a:pt x="1679" y="1357"/>
                      <a:pt x="1592" y="1250"/>
                      <a:pt x="1481" y="1168"/>
                    </a:cubicBezTo>
                    <a:cubicBezTo>
                      <a:pt x="1500" y="1154"/>
                      <a:pt x="1520" y="1134"/>
                      <a:pt x="1534" y="1115"/>
                    </a:cubicBezTo>
                    <a:cubicBezTo>
                      <a:pt x="1752" y="893"/>
                      <a:pt x="1820" y="482"/>
                      <a:pt x="1578" y="230"/>
                    </a:cubicBezTo>
                    <a:cubicBezTo>
                      <a:pt x="1496" y="148"/>
                      <a:pt x="1384" y="85"/>
                      <a:pt x="1239" y="47"/>
                    </a:cubicBezTo>
                    <a:cubicBezTo>
                      <a:pt x="1128" y="16"/>
                      <a:pt x="1015" y="1"/>
                      <a:pt x="902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5"/>
              <p:cNvSpPr/>
              <p:nvPr/>
            </p:nvSpPr>
            <p:spPr>
              <a:xfrm>
                <a:off x="5809095" y="2453830"/>
                <a:ext cx="17911" cy="136351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926" extrusionOk="0">
                    <a:moveTo>
                      <a:pt x="126" y="1"/>
                    </a:moveTo>
                    <a:cubicBezTo>
                      <a:pt x="54" y="1"/>
                      <a:pt x="1" y="59"/>
                      <a:pt x="1" y="131"/>
                    </a:cubicBezTo>
                    <a:lnTo>
                      <a:pt x="1" y="1800"/>
                    </a:lnTo>
                    <a:cubicBezTo>
                      <a:pt x="1" y="1867"/>
                      <a:pt x="54" y="1925"/>
                      <a:pt x="126" y="1925"/>
                    </a:cubicBezTo>
                    <a:cubicBezTo>
                      <a:pt x="194" y="1925"/>
                      <a:pt x="252" y="1867"/>
                      <a:pt x="252" y="1800"/>
                    </a:cubicBezTo>
                    <a:lnTo>
                      <a:pt x="252" y="131"/>
                    </a:lnTo>
                    <a:cubicBezTo>
                      <a:pt x="252" y="59"/>
                      <a:pt x="194" y="1"/>
                      <a:pt x="126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35"/>
          <p:cNvGrpSpPr/>
          <p:nvPr/>
        </p:nvGrpSpPr>
        <p:grpSpPr>
          <a:xfrm>
            <a:off x="2518251" y="1771359"/>
            <a:ext cx="1112606" cy="874268"/>
            <a:chOff x="2114351" y="1555206"/>
            <a:chExt cx="1389369" cy="1091607"/>
          </a:xfrm>
        </p:grpSpPr>
        <p:grpSp>
          <p:nvGrpSpPr>
            <p:cNvPr id="367" name="Google Shape;367;p35"/>
            <p:cNvGrpSpPr/>
            <p:nvPr/>
          </p:nvGrpSpPr>
          <p:grpSpPr>
            <a:xfrm>
              <a:off x="2479465" y="2297396"/>
              <a:ext cx="1024255" cy="305553"/>
              <a:chOff x="4943225" y="2403000"/>
              <a:chExt cx="1131273" cy="337479"/>
            </a:xfrm>
          </p:grpSpPr>
          <p:grpSp>
            <p:nvGrpSpPr>
              <p:cNvPr id="368" name="Google Shape;368;p35"/>
              <p:cNvGrpSpPr/>
              <p:nvPr/>
            </p:nvGrpSpPr>
            <p:grpSpPr>
              <a:xfrm>
                <a:off x="4943225" y="2476370"/>
                <a:ext cx="183471" cy="169489"/>
                <a:chOff x="3132400" y="2476370"/>
                <a:chExt cx="183471" cy="169489"/>
              </a:xfrm>
            </p:grpSpPr>
            <p:sp>
              <p:nvSpPr>
                <p:cNvPr id="369" name="Google Shape;369;p35"/>
                <p:cNvSpPr/>
                <p:nvPr/>
              </p:nvSpPr>
              <p:spPr>
                <a:xfrm>
                  <a:off x="3132400" y="2476370"/>
                  <a:ext cx="104713" cy="169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" h="2279" extrusionOk="0">
                      <a:moveTo>
                        <a:pt x="171" y="1"/>
                      </a:moveTo>
                      <a:cubicBezTo>
                        <a:pt x="105" y="1"/>
                        <a:pt x="48" y="52"/>
                        <a:pt x="43" y="117"/>
                      </a:cubicBezTo>
                      <a:cubicBezTo>
                        <a:pt x="38" y="189"/>
                        <a:pt x="92" y="247"/>
                        <a:pt x="164" y="253"/>
                      </a:cubicBezTo>
                      <a:cubicBezTo>
                        <a:pt x="358" y="262"/>
                        <a:pt x="633" y="325"/>
                        <a:pt x="846" y="552"/>
                      </a:cubicBezTo>
                      <a:cubicBezTo>
                        <a:pt x="1045" y="760"/>
                        <a:pt x="1146" y="1075"/>
                        <a:pt x="1108" y="1356"/>
                      </a:cubicBezTo>
                      <a:cubicBezTo>
                        <a:pt x="1079" y="1539"/>
                        <a:pt x="991" y="1708"/>
                        <a:pt x="871" y="1809"/>
                      </a:cubicBezTo>
                      <a:cubicBezTo>
                        <a:pt x="726" y="1930"/>
                        <a:pt x="532" y="1959"/>
                        <a:pt x="348" y="1988"/>
                      </a:cubicBezTo>
                      <a:lnTo>
                        <a:pt x="116" y="2028"/>
                      </a:lnTo>
                      <a:cubicBezTo>
                        <a:pt x="48" y="2037"/>
                        <a:pt x="0" y="2100"/>
                        <a:pt x="9" y="2168"/>
                      </a:cubicBezTo>
                      <a:cubicBezTo>
                        <a:pt x="19" y="2231"/>
                        <a:pt x="72" y="2278"/>
                        <a:pt x="135" y="2278"/>
                      </a:cubicBezTo>
                      <a:cubicBezTo>
                        <a:pt x="139" y="2278"/>
                        <a:pt x="145" y="2274"/>
                        <a:pt x="154" y="2274"/>
                      </a:cubicBezTo>
                      <a:lnTo>
                        <a:pt x="387" y="2240"/>
                      </a:lnTo>
                      <a:cubicBezTo>
                        <a:pt x="585" y="2211"/>
                        <a:pt x="831" y="2173"/>
                        <a:pt x="1030" y="2003"/>
                      </a:cubicBezTo>
                      <a:cubicBezTo>
                        <a:pt x="1199" y="1863"/>
                        <a:pt x="1320" y="1640"/>
                        <a:pt x="1354" y="1394"/>
                      </a:cubicBezTo>
                      <a:cubicBezTo>
                        <a:pt x="1407" y="1036"/>
                        <a:pt x="1282" y="639"/>
                        <a:pt x="1030" y="373"/>
                      </a:cubicBezTo>
                      <a:cubicBezTo>
                        <a:pt x="755" y="93"/>
                        <a:pt x="416" y="15"/>
                        <a:pt x="179" y="1"/>
                      </a:cubicBezTo>
                      <a:cubicBezTo>
                        <a:pt x="176" y="1"/>
                        <a:pt x="173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9E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35"/>
                <p:cNvSpPr/>
                <p:nvPr/>
              </p:nvSpPr>
              <p:spPr>
                <a:xfrm>
                  <a:off x="3210786" y="2476370"/>
                  <a:ext cx="105085" cy="169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" h="2279" extrusionOk="0">
                      <a:moveTo>
                        <a:pt x="1240" y="1"/>
                      </a:moveTo>
                      <a:cubicBezTo>
                        <a:pt x="1238" y="1"/>
                        <a:pt x="1235" y="1"/>
                        <a:pt x="1233" y="1"/>
                      </a:cubicBezTo>
                      <a:cubicBezTo>
                        <a:pt x="996" y="15"/>
                        <a:pt x="653" y="93"/>
                        <a:pt x="382" y="373"/>
                      </a:cubicBezTo>
                      <a:cubicBezTo>
                        <a:pt x="130" y="639"/>
                        <a:pt x="0" y="1036"/>
                        <a:pt x="54" y="1394"/>
                      </a:cubicBezTo>
                      <a:cubicBezTo>
                        <a:pt x="92" y="1640"/>
                        <a:pt x="208" y="1863"/>
                        <a:pt x="382" y="2003"/>
                      </a:cubicBezTo>
                      <a:cubicBezTo>
                        <a:pt x="581" y="2173"/>
                        <a:pt x="827" y="2211"/>
                        <a:pt x="1025" y="2240"/>
                      </a:cubicBezTo>
                      <a:lnTo>
                        <a:pt x="1257" y="2274"/>
                      </a:lnTo>
                      <a:cubicBezTo>
                        <a:pt x="1262" y="2274"/>
                        <a:pt x="1272" y="2278"/>
                        <a:pt x="1277" y="2278"/>
                      </a:cubicBezTo>
                      <a:cubicBezTo>
                        <a:pt x="1340" y="2278"/>
                        <a:pt x="1393" y="2231"/>
                        <a:pt x="1402" y="2168"/>
                      </a:cubicBezTo>
                      <a:cubicBezTo>
                        <a:pt x="1413" y="2100"/>
                        <a:pt x="1364" y="2037"/>
                        <a:pt x="1297" y="2028"/>
                      </a:cubicBezTo>
                      <a:lnTo>
                        <a:pt x="1065" y="1988"/>
                      </a:lnTo>
                      <a:cubicBezTo>
                        <a:pt x="875" y="1959"/>
                        <a:pt x="687" y="1930"/>
                        <a:pt x="542" y="1809"/>
                      </a:cubicBezTo>
                      <a:cubicBezTo>
                        <a:pt x="420" y="1708"/>
                        <a:pt x="329" y="1539"/>
                        <a:pt x="304" y="1356"/>
                      </a:cubicBezTo>
                      <a:cubicBezTo>
                        <a:pt x="261" y="1075"/>
                        <a:pt x="362" y="755"/>
                        <a:pt x="565" y="552"/>
                      </a:cubicBezTo>
                      <a:cubicBezTo>
                        <a:pt x="779" y="325"/>
                        <a:pt x="1054" y="262"/>
                        <a:pt x="1248" y="253"/>
                      </a:cubicBezTo>
                      <a:cubicBezTo>
                        <a:pt x="1315" y="247"/>
                        <a:pt x="1369" y="189"/>
                        <a:pt x="1364" y="117"/>
                      </a:cubicBezTo>
                      <a:cubicBezTo>
                        <a:pt x="1360" y="52"/>
                        <a:pt x="1296" y="1"/>
                        <a:pt x="1240" y="1"/>
                      </a:cubicBezTo>
                      <a:close/>
                    </a:path>
                  </a:pathLst>
                </a:custGeom>
                <a:solidFill>
                  <a:srgbClr val="F9E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1" name="Google Shape;371;p35"/>
              <p:cNvSpPr/>
              <p:nvPr/>
            </p:nvSpPr>
            <p:spPr>
              <a:xfrm>
                <a:off x="5239985" y="2497864"/>
                <a:ext cx="149726" cy="25132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5" extrusionOk="0">
                    <a:moveTo>
                      <a:pt x="1977" y="1"/>
                    </a:moveTo>
                    <a:cubicBezTo>
                      <a:pt x="1971" y="1"/>
                      <a:pt x="1966" y="1"/>
                      <a:pt x="1960" y="2"/>
                    </a:cubicBezTo>
                    <a:cubicBezTo>
                      <a:pt x="1551" y="69"/>
                      <a:pt x="1136" y="100"/>
                      <a:pt x="721" y="100"/>
                    </a:cubicBezTo>
                    <a:cubicBezTo>
                      <a:pt x="527" y="100"/>
                      <a:pt x="334" y="93"/>
                      <a:pt x="141" y="80"/>
                    </a:cubicBezTo>
                    <a:cubicBezTo>
                      <a:pt x="74" y="80"/>
                      <a:pt x="10" y="129"/>
                      <a:pt x="5" y="196"/>
                    </a:cubicBezTo>
                    <a:cubicBezTo>
                      <a:pt x="1" y="263"/>
                      <a:pt x="54" y="326"/>
                      <a:pt x="122" y="332"/>
                    </a:cubicBezTo>
                    <a:cubicBezTo>
                      <a:pt x="325" y="346"/>
                      <a:pt x="523" y="355"/>
                      <a:pt x="726" y="355"/>
                    </a:cubicBezTo>
                    <a:cubicBezTo>
                      <a:pt x="1152" y="355"/>
                      <a:pt x="1577" y="321"/>
                      <a:pt x="1999" y="254"/>
                    </a:cubicBezTo>
                    <a:cubicBezTo>
                      <a:pt x="2066" y="245"/>
                      <a:pt x="2115" y="176"/>
                      <a:pt x="2105" y="109"/>
                    </a:cubicBezTo>
                    <a:cubicBezTo>
                      <a:pt x="2092" y="47"/>
                      <a:pt x="2038" y="1"/>
                      <a:pt x="1977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5"/>
              <p:cNvSpPr/>
              <p:nvPr/>
            </p:nvSpPr>
            <p:spPr>
              <a:xfrm>
                <a:off x="5471197" y="2455812"/>
                <a:ext cx="139320" cy="167855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2371" extrusionOk="0">
                    <a:moveTo>
                      <a:pt x="140" y="0"/>
                    </a:moveTo>
                    <a:cubicBezTo>
                      <a:pt x="114" y="0"/>
                      <a:pt x="89" y="8"/>
                      <a:pt x="68" y="26"/>
                    </a:cubicBezTo>
                    <a:cubicBezTo>
                      <a:pt x="9" y="69"/>
                      <a:pt x="0" y="147"/>
                      <a:pt x="39" y="200"/>
                    </a:cubicBezTo>
                    <a:lnTo>
                      <a:pt x="1572" y="2241"/>
                    </a:lnTo>
                    <a:cubicBezTo>
                      <a:pt x="1601" y="2279"/>
                      <a:pt x="1664" y="2371"/>
                      <a:pt x="1780" y="2371"/>
                    </a:cubicBezTo>
                    <a:lnTo>
                      <a:pt x="1784" y="2371"/>
                    </a:lnTo>
                    <a:cubicBezTo>
                      <a:pt x="1871" y="2366"/>
                      <a:pt x="1945" y="2299"/>
                      <a:pt x="1959" y="2207"/>
                    </a:cubicBezTo>
                    <a:cubicBezTo>
                      <a:pt x="1968" y="2125"/>
                      <a:pt x="1920" y="2052"/>
                      <a:pt x="1842" y="2033"/>
                    </a:cubicBezTo>
                    <a:cubicBezTo>
                      <a:pt x="1830" y="2028"/>
                      <a:pt x="1817" y="2026"/>
                      <a:pt x="1805" y="2026"/>
                    </a:cubicBezTo>
                    <a:cubicBezTo>
                      <a:pt x="1782" y="2026"/>
                      <a:pt x="1759" y="2035"/>
                      <a:pt x="1736" y="2047"/>
                    </a:cubicBezTo>
                    <a:lnTo>
                      <a:pt x="242" y="49"/>
                    </a:lnTo>
                    <a:cubicBezTo>
                      <a:pt x="215" y="18"/>
                      <a:pt x="177" y="0"/>
                      <a:pt x="140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5"/>
              <p:cNvSpPr/>
              <p:nvPr/>
            </p:nvSpPr>
            <p:spPr>
              <a:xfrm>
                <a:off x="5246144" y="2570499"/>
                <a:ext cx="137054" cy="24849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351" extrusionOk="0">
                    <a:moveTo>
                      <a:pt x="137" y="1"/>
                    </a:moveTo>
                    <a:cubicBezTo>
                      <a:pt x="77" y="1"/>
                      <a:pt x="24" y="47"/>
                      <a:pt x="10" y="108"/>
                    </a:cubicBezTo>
                    <a:cubicBezTo>
                      <a:pt x="1" y="176"/>
                      <a:pt x="50" y="239"/>
                      <a:pt x="117" y="253"/>
                    </a:cubicBezTo>
                    <a:cubicBezTo>
                      <a:pt x="503" y="316"/>
                      <a:pt x="900" y="350"/>
                      <a:pt x="1297" y="350"/>
                    </a:cubicBezTo>
                    <a:cubicBezTo>
                      <a:pt x="1472" y="350"/>
                      <a:pt x="1641" y="345"/>
                      <a:pt x="1815" y="331"/>
                    </a:cubicBezTo>
                    <a:cubicBezTo>
                      <a:pt x="1887" y="326"/>
                      <a:pt x="1936" y="268"/>
                      <a:pt x="1931" y="195"/>
                    </a:cubicBezTo>
                    <a:cubicBezTo>
                      <a:pt x="1926" y="130"/>
                      <a:pt x="1868" y="79"/>
                      <a:pt x="1804" y="79"/>
                    </a:cubicBezTo>
                    <a:cubicBezTo>
                      <a:pt x="1801" y="79"/>
                      <a:pt x="1798" y="79"/>
                      <a:pt x="1795" y="79"/>
                    </a:cubicBezTo>
                    <a:cubicBezTo>
                      <a:pt x="1627" y="92"/>
                      <a:pt x="1458" y="99"/>
                      <a:pt x="1289" y="99"/>
                    </a:cubicBezTo>
                    <a:cubicBezTo>
                      <a:pt x="910" y="99"/>
                      <a:pt x="530" y="66"/>
                      <a:pt x="155" y="2"/>
                    </a:cubicBezTo>
                    <a:cubicBezTo>
                      <a:pt x="149" y="1"/>
                      <a:pt x="143" y="1"/>
                      <a:pt x="137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5"/>
              <p:cNvSpPr/>
              <p:nvPr/>
            </p:nvSpPr>
            <p:spPr>
              <a:xfrm>
                <a:off x="5552964" y="2457724"/>
                <a:ext cx="108596" cy="282755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3994" extrusionOk="0">
                    <a:moveTo>
                      <a:pt x="1394" y="1"/>
                    </a:moveTo>
                    <a:cubicBezTo>
                      <a:pt x="1349" y="1"/>
                      <a:pt x="1302" y="26"/>
                      <a:pt x="1277" y="71"/>
                    </a:cubicBezTo>
                    <a:cubicBezTo>
                      <a:pt x="674" y="1261"/>
                      <a:pt x="243" y="2529"/>
                      <a:pt x="11" y="3844"/>
                    </a:cubicBezTo>
                    <a:cubicBezTo>
                      <a:pt x="0" y="3911"/>
                      <a:pt x="44" y="3980"/>
                      <a:pt x="112" y="3989"/>
                    </a:cubicBezTo>
                    <a:cubicBezTo>
                      <a:pt x="122" y="3993"/>
                      <a:pt x="127" y="3993"/>
                      <a:pt x="136" y="3993"/>
                    </a:cubicBezTo>
                    <a:cubicBezTo>
                      <a:pt x="194" y="3993"/>
                      <a:pt x="247" y="3951"/>
                      <a:pt x="257" y="3888"/>
                    </a:cubicBezTo>
                    <a:cubicBezTo>
                      <a:pt x="489" y="2600"/>
                      <a:pt x="906" y="1353"/>
                      <a:pt x="1505" y="182"/>
                    </a:cubicBezTo>
                    <a:cubicBezTo>
                      <a:pt x="1534" y="124"/>
                      <a:pt x="1509" y="47"/>
                      <a:pt x="1447" y="13"/>
                    </a:cubicBezTo>
                    <a:cubicBezTo>
                      <a:pt x="1430" y="5"/>
                      <a:pt x="1412" y="1"/>
                      <a:pt x="1394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5"/>
              <p:cNvSpPr/>
              <p:nvPr/>
            </p:nvSpPr>
            <p:spPr>
              <a:xfrm>
                <a:off x="5759115" y="2503174"/>
                <a:ext cx="130187" cy="25061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354" extrusionOk="0">
                    <a:moveTo>
                      <a:pt x="1703" y="0"/>
                    </a:moveTo>
                    <a:lnTo>
                      <a:pt x="121" y="101"/>
                    </a:lnTo>
                    <a:cubicBezTo>
                      <a:pt x="48" y="106"/>
                      <a:pt x="1" y="164"/>
                      <a:pt x="1" y="232"/>
                    </a:cubicBezTo>
                    <a:cubicBezTo>
                      <a:pt x="5" y="300"/>
                      <a:pt x="63" y="353"/>
                      <a:pt x="126" y="353"/>
                    </a:cubicBezTo>
                    <a:lnTo>
                      <a:pt x="135" y="353"/>
                    </a:lnTo>
                    <a:lnTo>
                      <a:pt x="1718" y="251"/>
                    </a:lnTo>
                    <a:cubicBezTo>
                      <a:pt x="1785" y="246"/>
                      <a:pt x="1838" y="188"/>
                      <a:pt x="1834" y="121"/>
                    </a:cubicBezTo>
                    <a:cubicBezTo>
                      <a:pt x="1829" y="48"/>
                      <a:pt x="1771" y="0"/>
                      <a:pt x="1703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5"/>
              <p:cNvSpPr/>
              <p:nvPr/>
            </p:nvSpPr>
            <p:spPr>
              <a:xfrm>
                <a:off x="5942966" y="2403000"/>
                <a:ext cx="131532" cy="182368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2576" extrusionOk="0">
                    <a:moveTo>
                      <a:pt x="902" y="1"/>
                    </a:moveTo>
                    <a:cubicBezTo>
                      <a:pt x="693" y="1"/>
                      <a:pt x="487" y="52"/>
                      <a:pt x="306" y="152"/>
                    </a:cubicBezTo>
                    <a:cubicBezTo>
                      <a:pt x="243" y="186"/>
                      <a:pt x="219" y="264"/>
                      <a:pt x="252" y="326"/>
                    </a:cubicBezTo>
                    <a:cubicBezTo>
                      <a:pt x="276" y="366"/>
                      <a:pt x="320" y="390"/>
                      <a:pt x="366" y="390"/>
                    </a:cubicBezTo>
                    <a:cubicBezTo>
                      <a:pt x="386" y="390"/>
                      <a:pt x="407" y="386"/>
                      <a:pt x="427" y="375"/>
                    </a:cubicBezTo>
                    <a:cubicBezTo>
                      <a:pt x="573" y="296"/>
                      <a:pt x="743" y="254"/>
                      <a:pt x="912" y="254"/>
                    </a:cubicBezTo>
                    <a:cubicBezTo>
                      <a:pt x="1000" y="254"/>
                      <a:pt x="1087" y="265"/>
                      <a:pt x="1172" y="288"/>
                    </a:cubicBezTo>
                    <a:cubicBezTo>
                      <a:pt x="1273" y="317"/>
                      <a:pt x="1346" y="355"/>
                      <a:pt x="1398" y="404"/>
                    </a:cubicBezTo>
                    <a:cubicBezTo>
                      <a:pt x="1529" y="545"/>
                      <a:pt x="1485" y="806"/>
                      <a:pt x="1355" y="940"/>
                    </a:cubicBezTo>
                    <a:cubicBezTo>
                      <a:pt x="1311" y="984"/>
                      <a:pt x="1264" y="1023"/>
                      <a:pt x="1210" y="1052"/>
                    </a:cubicBezTo>
                    <a:lnTo>
                      <a:pt x="1210" y="1047"/>
                    </a:lnTo>
                    <a:cubicBezTo>
                      <a:pt x="1158" y="1036"/>
                      <a:pt x="1106" y="1030"/>
                      <a:pt x="1056" y="1030"/>
                    </a:cubicBezTo>
                    <a:cubicBezTo>
                      <a:pt x="892" y="1030"/>
                      <a:pt x="742" y="1089"/>
                      <a:pt x="634" y="1197"/>
                    </a:cubicBezTo>
                    <a:cubicBezTo>
                      <a:pt x="601" y="1236"/>
                      <a:pt x="591" y="1289"/>
                      <a:pt x="610" y="1333"/>
                    </a:cubicBezTo>
                    <a:cubicBezTo>
                      <a:pt x="630" y="1382"/>
                      <a:pt x="673" y="1411"/>
                      <a:pt x="726" y="1415"/>
                    </a:cubicBezTo>
                    <a:cubicBezTo>
                      <a:pt x="915" y="1415"/>
                      <a:pt x="1085" y="1382"/>
                      <a:pt x="1230" y="1318"/>
                    </a:cubicBezTo>
                    <a:cubicBezTo>
                      <a:pt x="1351" y="1366"/>
                      <a:pt x="1447" y="1458"/>
                      <a:pt x="1485" y="1565"/>
                    </a:cubicBezTo>
                    <a:cubicBezTo>
                      <a:pt x="1578" y="1826"/>
                      <a:pt x="1398" y="2170"/>
                      <a:pt x="1108" y="2275"/>
                    </a:cubicBezTo>
                    <a:cubicBezTo>
                      <a:pt x="1025" y="2308"/>
                      <a:pt x="935" y="2324"/>
                      <a:pt x="842" y="2324"/>
                    </a:cubicBezTo>
                    <a:cubicBezTo>
                      <a:pt x="632" y="2324"/>
                      <a:pt x="408" y="2242"/>
                      <a:pt x="223" y="2087"/>
                    </a:cubicBezTo>
                    <a:cubicBezTo>
                      <a:pt x="201" y="2069"/>
                      <a:pt x="174" y="2060"/>
                      <a:pt x="147" y="2060"/>
                    </a:cubicBezTo>
                    <a:cubicBezTo>
                      <a:pt x="110" y="2060"/>
                      <a:pt x="72" y="2076"/>
                      <a:pt x="45" y="2107"/>
                    </a:cubicBezTo>
                    <a:cubicBezTo>
                      <a:pt x="1" y="2159"/>
                      <a:pt x="11" y="2237"/>
                      <a:pt x="63" y="2281"/>
                    </a:cubicBezTo>
                    <a:cubicBezTo>
                      <a:pt x="291" y="2474"/>
                      <a:pt x="576" y="2576"/>
                      <a:pt x="847" y="2576"/>
                    </a:cubicBezTo>
                    <a:cubicBezTo>
                      <a:pt x="969" y="2576"/>
                      <a:pt x="1089" y="2556"/>
                      <a:pt x="1201" y="2513"/>
                    </a:cubicBezTo>
                    <a:cubicBezTo>
                      <a:pt x="1616" y="2353"/>
                      <a:pt x="1858" y="1869"/>
                      <a:pt x="1723" y="1482"/>
                    </a:cubicBezTo>
                    <a:cubicBezTo>
                      <a:pt x="1679" y="1357"/>
                      <a:pt x="1592" y="1250"/>
                      <a:pt x="1481" y="1168"/>
                    </a:cubicBezTo>
                    <a:cubicBezTo>
                      <a:pt x="1500" y="1154"/>
                      <a:pt x="1520" y="1134"/>
                      <a:pt x="1534" y="1115"/>
                    </a:cubicBezTo>
                    <a:cubicBezTo>
                      <a:pt x="1752" y="893"/>
                      <a:pt x="1820" y="482"/>
                      <a:pt x="1578" y="230"/>
                    </a:cubicBezTo>
                    <a:cubicBezTo>
                      <a:pt x="1496" y="148"/>
                      <a:pt x="1384" y="85"/>
                      <a:pt x="1239" y="47"/>
                    </a:cubicBezTo>
                    <a:cubicBezTo>
                      <a:pt x="1128" y="16"/>
                      <a:pt x="1015" y="1"/>
                      <a:pt x="902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5"/>
              <p:cNvSpPr/>
              <p:nvPr/>
            </p:nvSpPr>
            <p:spPr>
              <a:xfrm>
                <a:off x="5809095" y="2453830"/>
                <a:ext cx="17911" cy="136351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926" extrusionOk="0">
                    <a:moveTo>
                      <a:pt x="126" y="1"/>
                    </a:moveTo>
                    <a:cubicBezTo>
                      <a:pt x="54" y="1"/>
                      <a:pt x="1" y="59"/>
                      <a:pt x="1" y="131"/>
                    </a:cubicBezTo>
                    <a:lnTo>
                      <a:pt x="1" y="1800"/>
                    </a:lnTo>
                    <a:cubicBezTo>
                      <a:pt x="1" y="1867"/>
                      <a:pt x="54" y="1925"/>
                      <a:pt x="126" y="1925"/>
                    </a:cubicBezTo>
                    <a:cubicBezTo>
                      <a:pt x="194" y="1925"/>
                      <a:pt x="252" y="1867"/>
                      <a:pt x="252" y="1800"/>
                    </a:cubicBezTo>
                    <a:lnTo>
                      <a:pt x="252" y="131"/>
                    </a:lnTo>
                    <a:cubicBezTo>
                      <a:pt x="252" y="59"/>
                      <a:pt x="194" y="1"/>
                      <a:pt x="126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5"/>
            <p:cNvGrpSpPr/>
            <p:nvPr/>
          </p:nvGrpSpPr>
          <p:grpSpPr>
            <a:xfrm>
              <a:off x="2479470" y="1555206"/>
              <a:ext cx="913277" cy="577801"/>
              <a:chOff x="3118250" y="2252663"/>
              <a:chExt cx="1008700" cy="638172"/>
            </a:xfrm>
          </p:grpSpPr>
          <p:sp>
            <p:nvSpPr>
              <p:cNvPr id="379" name="Google Shape;379;p35"/>
              <p:cNvSpPr/>
              <p:nvPr/>
            </p:nvSpPr>
            <p:spPr>
              <a:xfrm>
                <a:off x="3382283" y="2529991"/>
                <a:ext cx="16197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310" extrusionOk="0">
                    <a:moveTo>
                      <a:pt x="2047" y="1"/>
                    </a:moveTo>
                    <a:cubicBezTo>
                      <a:pt x="1588" y="10"/>
                      <a:pt x="1336" y="19"/>
                      <a:pt x="1085" y="30"/>
                    </a:cubicBezTo>
                    <a:cubicBezTo>
                      <a:pt x="833" y="39"/>
                      <a:pt x="581" y="48"/>
                      <a:pt x="127" y="59"/>
                    </a:cubicBezTo>
                    <a:cubicBezTo>
                      <a:pt x="54" y="59"/>
                      <a:pt x="1" y="117"/>
                      <a:pt x="1" y="184"/>
                    </a:cubicBezTo>
                    <a:cubicBezTo>
                      <a:pt x="1" y="251"/>
                      <a:pt x="59" y="309"/>
                      <a:pt x="127" y="309"/>
                    </a:cubicBezTo>
                    <a:lnTo>
                      <a:pt x="132" y="309"/>
                    </a:lnTo>
                    <a:cubicBezTo>
                      <a:pt x="592" y="300"/>
                      <a:pt x="842" y="291"/>
                      <a:pt x="1094" y="280"/>
                    </a:cubicBezTo>
                    <a:cubicBezTo>
                      <a:pt x="1346" y="271"/>
                      <a:pt x="1592" y="262"/>
                      <a:pt x="2052" y="251"/>
                    </a:cubicBezTo>
                    <a:cubicBezTo>
                      <a:pt x="2125" y="251"/>
                      <a:pt x="2177" y="193"/>
                      <a:pt x="2177" y="126"/>
                    </a:cubicBezTo>
                    <a:cubicBezTo>
                      <a:pt x="2177" y="54"/>
                      <a:pt x="2125" y="1"/>
                      <a:pt x="2047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5"/>
              <p:cNvSpPr/>
              <p:nvPr/>
            </p:nvSpPr>
            <p:spPr>
              <a:xfrm>
                <a:off x="3624804" y="2515563"/>
                <a:ext cx="502146" cy="23129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311" extrusionOk="0">
                    <a:moveTo>
                      <a:pt x="6622" y="1"/>
                    </a:moveTo>
                    <a:cubicBezTo>
                      <a:pt x="6162" y="10"/>
                      <a:pt x="4745" y="21"/>
                      <a:pt x="3376" y="30"/>
                    </a:cubicBezTo>
                    <a:cubicBezTo>
                      <a:pt x="2003" y="39"/>
                      <a:pt x="581" y="50"/>
                      <a:pt x="121" y="59"/>
                    </a:cubicBezTo>
                    <a:cubicBezTo>
                      <a:pt x="54" y="59"/>
                      <a:pt x="0" y="117"/>
                      <a:pt x="0" y="184"/>
                    </a:cubicBezTo>
                    <a:cubicBezTo>
                      <a:pt x="0" y="253"/>
                      <a:pt x="59" y="311"/>
                      <a:pt x="126" y="311"/>
                    </a:cubicBezTo>
                    <a:cubicBezTo>
                      <a:pt x="586" y="300"/>
                      <a:pt x="2003" y="291"/>
                      <a:pt x="3376" y="282"/>
                    </a:cubicBezTo>
                    <a:cubicBezTo>
                      <a:pt x="4749" y="271"/>
                      <a:pt x="6167" y="262"/>
                      <a:pt x="6626" y="253"/>
                    </a:cubicBezTo>
                    <a:cubicBezTo>
                      <a:pt x="6700" y="253"/>
                      <a:pt x="6752" y="195"/>
                      <a:pt x="6752" y="126"/>
                    </a:cubicBezTo>
                    <a:cubicBezTo>
                      <a:pt x="6747" y="59"/>
                      <a:pt x="6694" y="1"/>
                      <a:pt x="6622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5"/>
              <p:cNvSpPr/>
              <p:nvPr/>
            </p:nvSpPr>
            <p:spPr>
              <a:xfrm>
                <a:off x="3382283" y="2605923"/>
                <a:ext cx="161978" cy="22683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305" extrusionOk="0">
                    <a:moveTo>
                      <a:pt x="2047" y="0"/>
                    </a:moveTo>
                    <a:cubicBezTo>
                      <a:pt x="1588" y="9"/>
                      <a:pt x="1336" y="20"/>
                      <a:pt x="1085" y="29"/>
                    </a:cubicBezTo>
                    <a:cubicBezTo>
                      <a:pt x="833" y="38"/>
                      <a:pt x="587" y="43"/>
                      <a:pt x="127" y="53"/>
                    </a:cubicBezTo>
                    <a:cubicBezTo>
                      <a:pt x="54" y="58"/>
                      <a:pt x="1" y="112"/>
                      <a:pt x="1" y="184"/>
                    </a:cubicBezTo>
                    <a:cubicBezTo>
                      <a:pt x="1" y="252"/>
                      <a:pt x="59" y="304"/>
                      <a:pt x="127" y="304"/>
                    </a:cubicBezTo>
                    <a:lnTo>
                      <a:pt x="132" y="304"/>
                    </a:lnTo>
                    <a:cubicBezTo>
                      <a:pt x="592" y="295"/>
                      <a:pt x="842" y="290"/>
                      <a:pt x="1094" y="281"/>
                    </a:cubicBezTo>
                    <a:cubicBezTo>
                      <a:pt x="1346" y="271"/>
                      <a:pt x="1597" y="261"/>
                      <a:pt x="2052" y="252"/>
                    </a:cubicBezTo>
                    <a:cubicBezTo>
                      <a:pt x="2125" y="252"/>
                      <a:pt x="2177" y="194"/>
                      <a:pt x="2177" y="121"/>
                    </a:cubicBezTo>
                    <a:cubicBezTo>
                      <a:pt x="2177" y="53"/>
                      <a:pt x="2125" y="0"/>
                      <a:pt x="2047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5"/>
              <p:cNvSpPr/>
              <p:nvPr/>
            </p:nvSpPr>
            <p:spPr>
              <a:xfrm>
                <a:off x="3782319" y="2252663"/>
                <a:ext cx="99730" cy="216194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2907" extrusionOk="0">
                    <a:moveTo>
                      <a:pt x="1179" y="1"/>
                    </a:moveTo>
                    <a:cubicBezTo>
                      <a:pt x="1136" y="1"/>
                      <a:pt x="1094" y="24"/>
                      <a:pt x="1070" y="63"/>
                    </a:cubicBezTo>
                    <a:cubicBezTo>
                      <a:pt x="780" y="585"/>
                      <a:pt x="436" y="1074"/>
                      <a:pt x="44" y="1519"/>
                    </a:cubicBezTo>
                    <a:cubicBezTo>
                      <a:pt x="1" y="1572"/>
                      <a:pt x="6" y="1654"/>
                      <a:pt x="59" y="1698"/>
                    </a:cubicBezTo>
                    <a:cubicBezTo>
                      <a:pt x="81" y="1720"/>
                      <a:pt x="111" y="1731"/>
                      <a:pt x="140" y="1731"/>
                    </a:cubicBezTo>
                    <a:cubicBezTo>
                      <a:pt x="175" y="1731"/>
                      <a:pt x="209" y="1717"/>
                      <a:pt x="233" y="1688"/>
                    </a:cubicBezTo>
                    <a:cubicBezTo>
                      <a:pt x="537" y="1340"/>
                      <a:pt x="814" y="968"/>
                      <a:pt x="1060" y="576"/>
                    </a:cubicBezTo>
                    <a:lnTo>
                      <a:pt x="1084" y="2781"/>
                    </a:lnTo>
                    <a:cubicBezTo>
                      <a:pt x="1084" y="2854"/>
                      <a:pt x="1142" y="2907"/>
                      <a:pt x="1209" y="2907"/>
                    </a:cubicBezTo>
                    <a:lnTo>
                      <a:pt x="1215" y="2907"/>
                    </a:lnTo>
                    <a:cubicBezTo>
                      <a:pt x="1283" y="2907"/>
                      <a:pt x="1341" y="2849"/>
                      <a:pt x="1336" y="2781"/>
                    </a:cubicBezTo>
                    <a:lnTo>
                      <a:pt x="1307" y="126"/>
                    </a:lnTo>
                    <a:cubicBezTo>
                      <a:pt x="1307" y="68"/>
                      <a:pt x="1267" y="20"/>
                      <a:pt x="1209" y="5"/>
                    </a:cubicBezTo>
                    <a:cubicBezTo>
                      <a:pt x="1200" y="2"/>
                      <a:pt x="1189" y="1"/>
                      <a:pt x="1179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5"/>
              <p:cNvSpPr/>
              <p:nvPr/>
            </p:nvSpPr>
            <p:spPr>
              <a:xfrm>
                <a:off x="3620118" y="2595883"/>
                <a:ext cx="99358" cy="216565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912" extrusionOk="0">
                    <a:moveTo>
                      <a:pt x="1182" y="0"/>
                    </a:moveTo>
                    <a:cubicBezTo>
                      <a:pt x="1137" y="0"/>
                      <a:pt x="1093" y="27"/>
                      <a:pt x="1069" y="68"/>
                    </a:cubicBezTo>
                    <a:cubicBezTo>
                      <a:pt x="779" y="584"/>
                      <a:pt x="436" y="1078"/>
                      <a:pt x="44" y="1523"/>
                    </a:cubicBezTo>
                    <a:cubicBezTo>
                      <a:pt x="1" y="1577"/>
                      <a:pt x="5" y="1653"/>
                      <a:pt x="53" y="1702"/>
                    </a:cubicBezTo>
                    <a:cubicBezTo>
                      <a:pt x="77" y="1721"/>
                      <a:pt x="107" y="1731"/>
                      <a:pt x="136" y="1731"/>
                    </a:cubicBezTo>
                    <a:cubicBezTo>
                      <a:pt x="173" y="1731"/>
                      <a:pt x="209" y="1717"/>
                      <a:pt x="233" y="1687"/>
                    </a:cubicBezTo>
                    <a:cubicBezTo>
                      <a:pt x="537" y="1345"/>
                      <a:pt x="813" y="972"/>
                      <a:pt x="1059" y="580"/>
                    </a:cubicBezTo>
                    <a:lnTo>
                      <a:pt x="1084" y="2785"/>
                    </a:lnTo>
                    <a:cubicBezTo>
                      <a:pt x="1084" y="2854"/>
                      <a:pt x="1142" y="2912"/>
                      <a:pt x="1209" y="2912"/>
                    </a:cubicBezTo>
                    <a:lnTo>
                      <a:pt x="1214" y="2912"/>
                    </a:lnTo>
                    <a:cubicBezTo>
                      <a:pt x="1282" y="2912"/>
                      <a:pt x="1336" y="2854"/>
                      <a:pt x="1336" y="2781"/>
                    </a:cubicBezTo>
                    <a:lnTo>
                      <a:pt x="1307" y="126"/>
                    </a:lnTo>
                    <a:cubicBezTo>
                      <a:pt x="1307" y="72"/>
                      <a:pt x="1267" y="19"/>
                      <a:pt x="1209" y="4"/>
                    </a:cubicBezTo>
                    <a:cubicBezTo>
                      <a:pt x="1200" y="2"/>
                      <a:pt x="1191" y="0"/>
                      <a:pt x="1182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5"/>
              <p:cNvSpPr/>
              <p:nvPr/>
            </p:nvSpPr>
            <p:spPr>
              <a:xfrm>
                <a:off x="3834527" y="2623475"/>
                <a:ext cx="25583" cy="14108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897" extrusionOk="0">
                    <a:moveTo>
                      <a:pt x="130" y="1"/>
                    </a:moveTo>
                    <a:cubicBezTo>
                      <a:pt x="127" y="1"/>
                      <a:pt x="124" y="1"/>
                      <a:pt x="121" y="1"/>
                    </a:cubicBezTo>
                    <a:cubicBezTo>
                      <a:pt x="49" y="10"/>
                      <a:pt x="0" y="68"/>
                      <a:pt x="5" y="141"/>
                    </a:cubicBezTo>
                    <a:cubicBezTo>
                      <a:pt x="43" y="499"/>
                      <a:pt x="43" y="804"/>
                      <a:pt x="49" y="1075"/>
                    </a:cubicBezTo>
                    <a:cubicBezTo>
                      <a:pt x="49" y="1336"/>
                      <a:pt x="54" y="1568"/>
                      <a:pt x="83" y="1791"/>
                    </a:cubicBezTo>
                    <a:cubicBezTo>
                      <a:pt x="92" y="1854"/>
                      <a:pt x="145" y="1897"/>
                      <a:pt x="208" y="1897"/>
                    </a:cubicBezTo>
                    <a:lnTo>
                      <a:pt x="228" y="1897"/>
                    </a:lnTo>
                    <a:cubicBezTo>
                      <a:pt x="295" y="1887"/>
                      <a:pt x="344" y="1825"/>
                      <a:pt x="333" y="1751"/>
                    </a:cubicBezTo>
                    <a:cubicBezTo>
                      <a:pt x="304" y="1548"/>
                      <a:pt x="300" y="1327"/>
                      <a:pt x="300" y="1070"/>
                    </a:cubicBezTo>
                    <a:cubicBezTo>
                      <a:pt x="295" y="800"/>
                      <a:pt x="295" y="490"/>
                      <a:pt x="257" y="112"/>
                    </a:cubicBezTo>
                    <a:cubicBezTo>
                      <a:pt x="252" y="48"/>
                      <a:pt x="194" y="1"/>
                      <a:pt x="130" y="1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5"/>
              <p:cNvSpPr/>
              <p:nvPr/>
            </p:nvSpPr>
            <p:spPr>
              <a:xfrm>
                <a:off x="3776221" y="2681707"/>
                <a:ext cx="142195" cy="24542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330" extrusionOk="0">
                    <a:moveTo>
                      <a:pt x="1774" y="0"/>
                    </a:moveTo>
                    <a:cubicBezTo>
                      <a:pt x="1768" y="0"/>
                      <a:pt x="1762" y="1"/>
                      <a:pt x="1756" y="1"/>
                    </a:cubicBezTo>
                    <a:cubicBezTo>
                      <a:pt x="1553" y="30"/>
                      <a:pt x="1331" y="35"/>
                      <a:pt x="1074" y="35"/>
                    </a:cubicBezTo>
                    <a:cubicBezTo>
                      <a:pt x="804" y="40"/>
                      <a:pt x="494" y="40"/>
                      <a:pt x="121" y="79"/>
                    </a:cubicBezTo>
                    <a:cubicBezTo>
                      <a:pt x="49" y="84"/>
                      <a:pt x="1" y="147"/>
                      <a:pt x="5" y="214"/>
                    </a:cubicBezTo>
                    <a:cubicBezTo>
                      <a:pt x="10" y="282"/>
                      <a:pt x="68" y="330"/>
                      <a:pt x="131" y="330"/>
                    </a:cubicBezTo>
                    <a:lnTo>
                      <a:pt x="146" y="330"/>
                    </a:lnTo>
                    <a:cubicBezTo>
                      <a:pt x="508" y="292"/>
                      <a:pt x="809" y="292"/>
                      <a:pt x="1079" y="287"/>
                    </a:cubicBezTo>
                    <a:cubicBezTo>
                      <a:pt x="1340" y="287"/>
                      <a:pt x="1572" y="282"/>
                      <a:pt x="1795" y="253"/>
                    </a:cubicBezTo>
                    <a:cubicBezTo>
                      <a:pt x="1863" y="243"/>
                      <a:pt x="1911" y="180"/>
                      <a:pt x="1901" y="108"/>
                    </a:cubicBezTo>
                    <a:cubicBezTo>
                      <a:pt x="1892" y="46"/>
                      <a:pt x="1839" y="0"/>
                      <a:pt x="1774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5"/>
              <p:cNvSpPr/>
              <p:nvPr/>
            </p:nvSpPr>
            <p:spPr>
              <a:xfrm>
                <a:off x="3966534" y="2619533"/>
                <a:ext cx="146806" cy="27130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3648" extrusionOk="0">
                    <a:moveTo>
                      <a:pt x="300" y="0"/>
                    </a:moveTo>
                    <a:cubicBezTo>
                      <a:pt x="244" y="0"/>
                      <a:pt x="195" y="36"/>
                      <a:pt x="179" y="92"/>
                    </a:cubicBezTo>
                    <a:cubicBezTo>
                      <a:pt x="92" y="402"/>
                      <a:pt x="0" y="750"/>
                      <a:pt x="58" y="1099"/>
                    </a:cubicBezTo>
                    <a:cubicBezTo>
                      <a:pt x="121" y="1452"/>
                      <a:pt x="392" y="1824"/>
                      <a:pt x="788" y="1858"/>
                    </a:cubicBezTo>
                    <a:cubicBezTo>
                      <a:pt x="805" y="1859"/>
                      <a:pt x="821" y="1860"/>
                      <a:pt x="838" y="1860"/>
                    </a:cubicBezTo>
                    <a:cubicBezTo>
                      <a:pt x="1151" y="1860"/>
                      <a:pt x="1416" y="1643"/>
                      <a:pt x="1558" y="1409"/>
                    </a:cubicBezTo>
                    <a:cubicBezTo>
                      <a:pt x="1572" y="1641"/>
                      <a:pt x="1601" y="1878"/>
                      <a:pt x="1640" y="2110"/>
                    </a:cubicBezTo>
                    <a:lnTo>
                      <a:pt x="1650" y="2172"/>
                    </a:lnTo>
                    <a:cubicBezTo>
                      <a:pt x="1683" y="2400"/>
                      <a:pt x="1717" y="2612"/>
                      <a:pt x="1669" y="2811"/>
                    </a:cubicBezTo>
                    <a:cubicBezTo>
                      <a:pt x="1611" y="3067"/>
                      <a:pt x="1398" y="3290"/>
                      <a:pt x="1147" y="3367"/>
                    </a:cubicBezTo>
                    <a:cubicBezTo>
                      <a:pt x="1082" y="3385"/>
                      <a:pt x="1015" y="3394"/>
                      <a:pt x="948" y="3394"/>
                    </a:cubicBezTo>
                    <a:cubicBezTo>
                      <a:pt x="749" y="3394"/>
                      <a:pt x="548" y="3316"/>
                      <a:pt x="406" y="3179"/>
                    </a:cubicBezTo>
                    <a:cubicBezTo>
                      <a:pt x="380" y="3154"/>
                      <a:pt x="347" y="3142"/>
                      <a:pt x="315" y="3142"/>
                    </a:cubicBezTo>
                    <a:cubicBezTo>
                      <a:pt x="283" y="3142"/>
                      <a:pt x="252" y="3154"/>
                      <a:pt x="228" y="3179"/>
                    </a:cubicBezTo>
                    <a:cubicBezTo>
                      <a:pt x="179" y="3232"/>
                      <a:pt x="179" y="3309"/>
                      <a:pt x="228" y="3358"/>
                    </a:cubicBezTo>
                    <a:cubicBezTo>
                      <a:pt x="416" y="3546"/>
                      <a:pt x="677" y="3648"/>
                      <a:pt x="944" y="3648"/>
                    </a:cubicBezTo>
                    <a:cubicBezTo>
                      <a:pt x="1035" y="3648"/>
                      <a:pt x="1127" y="3633"/>
                      <a:pt x="1214" y="3610"/>
                    </a:cubicBezTo>
                    <a:cubicBezTo>
                      <a:pt x="1563" y="3507"/>
                      <a:pt x="1833" y="3217"/>
                      <a:pt x="1915" y="2869"/>
                    </a:cubicBezTo>
                    <a:cubicBezTo>
                      <a:pt x="1973" y="2617"/>
                      <a:pt x="1935" y="2371"/>
                      <a:pt x="1896" y="2134"/>
                    </a:cubicBezTo>
                    <a:lnTo>
                      <a:pt x="1886" y="2071"/>
                    </a:lnTo>
                    <a:cubicBezTo>
                      <a:pt x="1804" y="1549"/>
                      <a:pt x="1770" y="1012"/>
                      <a:pt x="1790" y="480"/>
                    </a:cubicBezTo>
                    <a:cubicBezTo>
                      <a:pt x="1795" y="411"/>
                      <a:pt x="1741" y="353"/>
                      <a:pt x="1674" y="349"/>
                    </a:cubicBezTo>
                    <a:cubicBezTo>
                      <a:pt x="1671" y="349"/>
                      <a:pt x="1668" y="348"/>
                      <a:pt x="1666" y="348"/>
                    </a:cubicBezTo>
                    <a:cubicBezTo>
                      <a:pt x="1601" y="348"/>
                      <a:pt x="1547" y="400"/>
                      <a:pt x="1538" y="465"/>
                    </a:cubicBezTo>
                    <a:cubicBezTo>
                      <a:pt x="1514" y="731"/>
                      <a:pt x="1485" y="1007"/>
                      <a:pt x="1364" y="1239"/>
                    </a:cubicBezTo>
                    <a:cubicBezTo>
                      <a:pt x="1262" y="1424"/>
                      <a:pt x="1064" y="1608"/>
                      <a:pt x="840" y="1608"/>
                    </a:cubicBezTo>
                    <a:cubicBezTo>
                      <a:pt x="829" y="1608"/>
                      <a:pt x="819" y="1608"/>
                      <a:pt x="808" y="1607"/>
                    </a:cubicBezTo>
                    <a:cubicBezTo>
                      <a:pt x="542" y="1587"/>
                      <a:pt x="348" y="1306"/>
                      <a:pt x="305" y="1056"/>
                    </a:cubicBezTo>
                    <a:cubicBezTo>
                      <a:pt x="257" y="760"/>
                      <a:pt x="344" y="440"/>
                      <a:pt x="421" y="161"/>
                    </a:cubicBezTo>
                    <a:cubicBezTo>
                      <a:pt x="440" y="92"/>
                      <a:pt x="402" y="25"/>
                      <a:pt x="334" y="5"/>
                    </a:cubicBezTo>
                    <a:cubicBezTo>
                      <a:pt x="323" y="2"/>
                      <a:pt x="311" y="0"/>
                      <a:pt x="300" y="0"/>
                    </a:cubicBezTo>
                    <a:close/>
                  </a:path>
                </a:pathLst>
              </a:custGeom>
              <a:solidFill>
                <a:srgbClr val="F9E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7" name="Google Shape;387;p35"/>
              <p:cNvGrpSpPr/>
              <p:nvPr/>
            </p:nvGrpSpPr>
            <p:grpSpPr>
              <a:xfrm>
                <a:off x="3118250" y="2476370"/>
                <a:ext cx="183471" cy="169489"/>
                <a:chOff x="3132400" y="2476370"/>
                <a:chExt cx="183471" cy="169489"/>
              </a:xfrm>
            </p:grpSpPr>
            <p:sp>
              <p:nvSpPr>
                <p:cNvPr id="388" name="Google Shape;388;p35"/>
                <p:cNvSpPr/>
                <p:nvPr/>
              </p:nvSpPr>
              <p:spPr>
                <a:xfrm>
                  <a:off x="3132400" y="2476370"/>
                  <a:ext cx="104713" cy="169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" h="2279" extrusionOk="0">
                      <a:moveTo>
                        <a:pt x="171" y="1"/>
                      </a:moveTo>
                      <a:cubicBezTo>
                        <a:pt x="105" y="1"/>
                        <a:pt x="48" y="52"/>
                        <a:pt x="43" y="117"/>
                      </a:cubicBezTo>
                      <a:cubicBezTo>
                        <a:pt x="38" y="189"/>
                        <a:pt x="92" y="247"/>
                        <a:pt x="164" y="253"/>
                      </a:cubicBezTo>
                      <a:cubicBezTo>
                        <a:pt x="358" y="262"/>
                        <a:pt x="633" y="325"/>
                        <a:pt x="846" y="552"/>
                      </a:cubicBezTo>
                      <a:cubicBezTo>
                        <a:pt x="1045" y="760"/>
                        <a:pt x="1146" y="1075"/>
                        <a:pt x="1108" y="1356"/>
                      </a:cubicBezTo>
                      <a:cubicBezTo>
                        <a:pt x="1079" y="1539"/>
                        <a:pt x="991" y="1708"/>
                        <a:pt x="871" y="1809"/>
                      </a:cubicBezTo>
                      <a:cubicBezTo>
                        <a:pt x="726" y="1930"/>
                        <a:pt x="532" y="1959"/>
                        <a:pt x="348" y="1988"/>
                      </a:cubicBezTo>
                      <a:lnTo>
                        <a:pt x="116" y="2028"/>
                      </a:lnTo>
                      <a:cubicBezTo>
                        <a:pt x="48" y="2037"/>
                        <a:pt x="0" y="2100"/>
                        <a:pt x="9" y="2168"/>
                      </a:cubicBezTo>
                      <a:cubicBezTo>
                        <a:pt x="19" y="2231"/>
                        <a:pt x="72" y="2278"/>
                        <a:pt x="135" y="2278"/>
                      </a:cubicBezTo>
                      <a:cubicBezTo>
                        <a:pt x="139" y="2278"/>
                        <a:pt x="145" y="2274"/>
                        <a:pt x="154" y="2274"/>
                      </a:cubicBezTo>
                      <a:lnTo>
                        <a:pt x="387" y="2240"/>
                      </a:lnTo>
                      <a:cubicBezTo>
                        <a:pt x="585" y="2211"/>
                        <a:pt x="831" y="2173"/>
                        <a:pt x="1030" y="2003"/>
                      </a:cubicBezTo>
                      <a:cubicBezTo>
                        <a:pt x="1199" y="1863"/>
                        <a:pt x="1320" y="1640"/>
                        <a:pt x="1354" y="1394"/>
                      </a:cubicBezTo>
                      <a:cubicBezTo>
                        <a:pt x="1407" y="1036"/>
                        <a:pt x="1282" y="639"/>
                        <a:pt x="1030" y="373"/>
                      </a:cubicBezTo>
                      <a:cubicBezTo>
                        <a:pt x="755" y="93"/>
                        <a:pt x="416" y="15"/>
                        <a:pt x="179" y="1"/>
                      </a:cubicBezTo>
                      <a:cubicBezTo>
                        <a:pt x="176" y="1"/>
                        <a:pt x="173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9E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35"/>
                <p:cNvSpPr/>
                <p:nvPr/>
              </p:nvSpPr>
              <p:spPr>
                <a:xfrm>
                  <a:off x="3210786" y="2476370"/>
                  <a:ext cx="105085" cy="169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" h="2279" extrusionOk="0">
                      <a:moveTo>
                        <a:pt x="1240" y="1"/>
                      </a:moveTo>
                      <a:cubicBezTo>
                        <a:pt x="1238" y="1"/>
                        <a:pt x="1235" y="1"/>
                        <a:pt x="1233" y="1"/>
                      </a:cubicBezTo>
                      <a:cubicBezTo>
                        <a:pt x="996" y="15"/>
                        <a:pt x="653" y="93"/>
                        <a:pt x="382" y="373"/>
                      </a:cubicBezTo>
                      <a:cubicBezTo>
                        <a:pt x="130" y="639"/>
                        <a:pt x="0" y="1036"/>
                        <a:pt x="54" y="1394"/>
                      </a:cubicBezTo>
                      <a:cubicBezTo>
                        <a:pt x="92" y="1640"/>
                        <a:pt x="208" y="1863"/>
                        <a:pt x="382" y="2003"/>
                      </a:cubicBezTo>
                      <a:cubicBezTo>
                        <a:pt x="581" y="2173"/>
                        <a:pt x="827" y="2211"/>
                        <a:pt x="1025" y="2240"/>
                      </a:cubicBezTo>
                      <a:lnTo>
                        <a:pt x="1257" y="2274"/>
                      </a:lnTo>
                      <a:cubicBezTo>
                        <a:pt x="1262" y="2274"/>
                        <a:pt x="1272" y="2278"/>
                        <a:pt x="1277" y="2278"/>
                      </a:cubicBezTo>
                      <a:cubicBezTo>
                        <a:pt x="1340" y="2278"/>
                        <a:pt x="1393" y="2231"/>
                        <a:pt x="1402" y="2168"/>
                      </a:cubicBezTo>
                      <a:cubicBezTo>
                        <a:pt x="1413" y="2100"/>
                        <a:pt x="1364" y="2037"/>
                        <a:pt x="1297" y="2028"/>
                      </a:cubicBezTo>
                      <a:lnTo>
                        <a:pt x="1065" y="1988"/>
                      </a:lnTo>
                      <a:cubicBezTo>
                        <a:pt x="875" y="1959"/>
                        <a:pt x="687" y="1930"/>
                        <a:pt x="542" y="1809"/>
                      </a:cubicBezTo>
                      <a:cubicBezTo>
                        <a:pt x="420" y="1708"/>
                        <a:pt x="329" y="1539"/>
                        <a:pt x="304" y="1356"/>
                      </a:cubicBezTo>
                      <a:cubicBezTo>
                        <a:pt x="261" y="1075"/>
                        <a:pt x="362" y="755"/>
                        <a:pt x="565" y="552"/>
                      </a:cubicBezTo>
                      <a:cubicBezTo>
                        <a:pt x="779" y="325"/>
                        <a:pt x="1054" y="262"/>
                        <a:pt x="1248" y="253"/>
                      </a:cubicBezTo>
                      <a:cubicBezTo>
                        <a:pt x="1315" y="247"/>
                        <a:pt x="1369" y="189"/>
                        <a:pt x="1364" y="117"/>
                      </a:cubicBezTo>
                      <a:cubicBezTo>
                        <a:pt x="1360" y="52"/>
                        <a:pt x="1296" y="1"/>
                        <a:pt x="1240" y="1"/>
                      </a:cubicBezTo>
                      <a:close/>
                    </a:path>
                  </a:pathLst>
                </a:custGeom>
                <a:solidFill>
                  <a:srgbClr val="F9E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90" name="Google Shape;390;p35"/>
            <p:cNvSpPr/>
            <p:nvPr/>
          </p:nvSpPr>
          <p:spPr>
            <a:xfrm>
              <a:off x="2114351" y="1636900"/>
              <a:ext cx="305698" cy="1009913"/>
            </a:xfrm>
            <a:custGeom>
              <a:avLst/>
              <a:gdLst/>
              <a:ahLst/>
              <a:cxnLst/>
              <a:rect l="l" t="t" r="r" b="b"/>
              <a:pathLst>
                <a:path w="9798" h="32369" extrusionOk="0">
                  <a:moveTo>
                    <a:pt x="7371" y="0"/>
                  </a:moveTo>
                  <a:cubicBezTo>
                    <a:pt x="3096" y="1071"/>
                    <a:pt x="6880" y="8956"/>
                    <a:pt x="5246" y="13049"/>
                  </a:cubicBezTo>
                  <a:cubicBezTo>
                    <a:pt x="4420" y="15118"/>
                    <a:pt x="-617" y="19410"/>
                    <a:pt x="88" y="17297"/>
                  </a:cubicBezTo>
                  <a:cubicBezTo>
                    <a:pt x="453" y="16203"/>
                    <a:pt x="2610" y="17392"/>
                    <a:pt x="3426" y="18207"/>
                  </a:cubicBezTo>
                  <a:cubicBezTo>
                    <a:pt x="7044" y="21822"/>
                    <a:pt x="4947" y="33787"/>
                    <a:pt x="9798" y="32166"/>
                  </a:cubicBezTo>
                </a:path>
              </a:pathLst>
            </a:custGeom>
            <a:noFill/>
            <a:ln w="19050" cap="flat" cmpd="sng">
              <a:solidFill>
                <a:srgbClr val="F9E9D9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91" name="Google Shape;391;p35"/>
          <p:cNvSpPr txBox="1">
            <a:spLocks noGrp="1"/>
          </p:cNvSpPr>
          <p:nvPr>
            <p:ph type="subTitle" idx="1"/>
          </p:nvPr>
        </p:nvSpPr>
        <p:spPr>
          <a:xfrm>
            <a:off x="6434598" y="2809825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Step 3</a:t>
            </a:r>
            <a:endParaRPr/>
          </a:p>
        </p:txBody>
      </p:sp>
      <p:sp>
        <p:nvSpPr>
          <p:cNvPr id="392" name="Google Shape;392;p35"/>
          <p:cNvSpPr txBox="1">
            <a:spLocks noGrp="1"/>
          </p:cNvSpPr>
          <p:nvPr>
            <p:ph type="subTitle" idx="2"/>
          </p:nvPr>
        </p:nvSpPr>
        <p:spPr>
          <a:xfrm>
            <a:off x="4342088" y="282115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Step 2</a:t>
            </a:r>
            <a:endParaRPr/>
          </a:p>
        </p:txBody>
      </p:sp>
      <p:sp>
        <p:nvSpPr>
          <p:cNvPr id="393" name="Google Shape;393;p35"/>
          <p:cNvSpPr txBox="1">
            <a:spLocks noGrp="1"/>
          </p:cNvSpPr>
          <p:nvPr>
            <p:ph type="subTitle" idx="3"/>
          </p:nvPr>
        </p:nvSpPr>
        <p:spPr>
          <a:xfrm>
            <a:off x="2249600" y="282115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Step 1</a:t>
            </a:r>
            <a:endParaRPr/>
          </a:p>
        </p:txBody>
      </p:sp>
      <p:sp>
        <p:nvSpPr>
          <p:cNvPr id="394" name="Google Shape;394;p35"/>
          <p:cNvSpPr txBox="1">
            <a:spLocks noGrp="1"/>
          </p:cNvSpPr>
          <p:nvPr>
            <p:ph type="subTitle" idx="4"/>
          </p:nvPr>
        </p:nvSpPr>
        <p:spPr>
          <a:xfrm>
            <a:off x="4342075" y="307098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Venus has a beautiful name and is the second planet from the Sun</a:t>
            </a:r>
            <a:endParaRPr/>
          </a:p>
        </p:txBody>
      </p:sp>
      <p:sp>
        <p:nvSpPr>
          <p:cNvPr id="395" name="Google Shape;395;p35"/>
          <p:cNvSpPr txBox="1">
            <a:spLocks noGrp="1"/>
          </p:cNvSpPr>
          <p:nvPr>
            <p:ph type="subTitle" idx="5"/>
          </p:nvPr>
        </p:nvSpPr>
        <p:spPr>
          <a:xfrm>
            <a:off x="2249563" y="307098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Despite being red, Mars is a cold place, not hot. It’s full of iron oxide dust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96" name="Google Shape;396;p35"/>
          <p:cNvSpPr txBox="1">
            <a:spLocks noGrp="1"/>
          </p:cNvSpPr>
          <p:nvPr>
            <p:ph type="subTitle" idx="6"/>
          </p:nvPr>
        </p:nvSpPr>
        <p:spPr>
          <a:xfrm>
            <a:off x="6434588" y="3071000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Neptune is the fourth-largest planet in our Solar System</a:t>
            </a:r>
            <a:endParaRPr/>
          </a:p>
        </p:txBody>
      </p:sp>
      <p:sp>
        <p:nvSpPr>
          <p:cNvPr id="397" name="Google Shape;397;p35"/>
          <p:cNvSpPr txBox="1">
            <a:spLocks noGrp="1"/>
          </p:cNvSpPr>
          <p:nvPr>
            <p:ph type="ctrTitle"/>
          </p:nvPr>
        </p:nvSpPr>
        <p:spPr>
          <a:xfrm>
            <a:off x="6197675" y="817500"/>
            <a:ext cx="1902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PROCESS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/>
          <p:nvPr/>
        </p:nvSpPr>
        <p:spPr>
          <a:xfrm>
            <a:off x="3031975" y="3276750"/>
            <a:ext cx="1779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rPr>
              <a:t>Saturn is the ringed one. It’s a gas giant, composed mostly of hydrogen and helium</a:t>
            </a:r>
            <a:endParaRPr sz="1200">
              <a:solidFill>
                <a:srgbClr val="5B72B7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03" name="Google Shape;403;p36"/>
          <p:cNvSpPr txBox="1"/>
          <p:nvPr/>
        </p:nvSpPr>
        <p:spPr>
          <a:xfrm>
            <a:off x="1089550" y="3276750"/>
            <a:ext cx="1779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rPr>
              <a:t>Mercury is the closest planet to the Sun and the smallest one in our Solar System</a:t>
            </a:r>
            <a:endParaRPr sz="1200">
              <a:solidFill>
                <a:srgbClr val="5B72B7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04" name="Google Shape;404;p36"/>
          <p:cNvSpPr txBox="1"/>
          <p:nvPr/>
        </p:nvSpPr>
        <p:spPr>
          <a:xfrm>
            <a:off x="4974350" y="3276750"/>
            <a:ext cx="1779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rPr>
              <a:t>Neptune is the farthest planet from the Sun and the fourth-largest in our Solar System</a:t>
            </a:r>
            <a:endParaRPr sz="1200">
              <a:solidFill>
                <a:srgbClr val="5B72B7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405" name="Google Shape;405;p36"/>
          <p:cNvGrpSpPr/>
          <p:nvPr/>
        </p:nvGrpSpPr>
        <p:grpSpPr>
          <a:xfrm>
            <a:off x="1979350" y="1443775"/>
            <a:ext cx="3884800" cy="753900"/>
            <a:chOff x="2593825" y="2130900"/>
            <a:chExt cx="3884800" cy="753900"/>
          </a:xfrm>
        </p:grpSpPr>
        <p:cxnSp>
          <p:nvCxnSpPr>
            <p:cNvPr id="406" name="Google Shape;406;p36"/>
            <p:cNvCxnSpPr/>
            <p:nvPr/>
          </p:nvCxnSpPr>
          <p:spPr>
            <a:xfrm rot="-5400000" flipH="1">
              <a:off x="4158975" y="2507550"/>
              <a:ext cx="7539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07" name="Google Shape;407;p36"/>
            <p:cNvCxnSpPr/>
            <p:nvPr/>
          </p:nvCxnSpPr>
          <p:spPr>
            <a:xfrm rot="10800000" flipH="1">
              <a:off x="2593825" y="2505600"/>
              <a:ext cx="1950000" cy="379200"/>
            </a:xfrm>
            <a:prstGeom prst="bentConnector3">
              <a:avLst>
                <a:gd name="adj1" fmla="val -14"/>
              </a:avLst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cxnSp>
          <p:nvCxnSpPr>
            <p:cNvPr id="408" name="Google Shape;408;p36"/>
            <p:cNvCxnSpPr/>
            <p:nvPr/>
          </p:nvCxnSpPr>
          <p:spPr>
            <a:xfrm rot="10800000">
              <a:off x="4516025" y="2505600"/>
              <a:ext cx="1962600" cy="379200"/>
            </a:xfrm>
            <a:prstGeom prst="bentConnector3">
              <a:avLst>
                <a:gd name="adj1" fmla="val 191"/>
              </a:avLst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</p:grpSp>
      <p:grpSp>
        <p:nvGrpSpPr>
          <p:cNvPr id="409" name="Google Shape;409;p36"/>
          <p:cNvGrpSpPr/>
          <p:nvPr/>
        </p:nvGrpSpPr>
        <p:grpSpPr>
          <a:xfrm>
            <a:off x="3610127" y="2495251"/>
            <a:ext cx="622976" cy="611772"/>
            <a:chOff x="3610127" y="2798701"/>
            <a:chExt cx="622976" cy="611772"/>
          </a:xfrm>
        </p:grpSpPr>
        <p:sp>
          <p:nvSpPr>
            <p:cNvPr id="410" name="Google Shape;410;p36"/>
            <p:cNvSpPr/>
            <p:nvPr/>
          </p:nvSpPr>
          <p:spPr>
            <a:xfrm>
              <a:off x="3693379" y="2798701"/>
              <a:ext cx="537205" cy="527724"/>
            </a:xfrm>
            <a:custGeom>
              <a:avLst/>
              <a:gdLst/>
              <a:ahLst/>
              <a:cxnLst/>
              <a:rect l="l" t="t" r="r" b="b"/>
              <a:pathLst>
                <a:path w="33829" h="33232" extrusionOk="0">
                  <a:moveTo>
                    <a:pt x="556" y="0"/>
                  </a:moveTo>
                  <a:cubicBezTo>
                    <a:pt x="343" y="0"/>
                    <a:pt x="172" y="171"/>
                    <a:pt x="172" y="384"/>
                  </a:cubicBezTo>
                  <a:lnTo>
                    <a:pt x="1" y="32530"/>
                  </a:lnTo>
                  <a:cubicBezTo>
                    <a:pt x="1" y="32649"/>
                    <a:pt x="53" y="32754"/>
                    <a:pt x="141" y="32821"/>
                  </a:cubicBezTo>
                  <a:cubicBezTo>
                    <a:pt x="141" y="32930"/>
                    <a:pt x="182" y="33034"/>
                    <a:pt x="266" y="33107"/>
                  </a:cubicBezTo>
                  <a:cubicBezTo>
                    <a:pt x="338" y="33169"/>
                    <a:pt x="432" y="33205"/>
                    <a:pt x="520" y="33205"/>
                  </a:cubicBezTo>
                  <a:cubicBezTo>
                    <a:pt x="597" y="33205"/>
                    <a:pt x="665" y="33174"/>
                    <a:pt x="733" y="33133"/>
                  </a:cubicBezTo>
                  <a:lnTo>
                    <a:pt x="33440" y="33231"/>
                  </a:lnTo>
                  <a:lnTo>
                    <a:pt x="33445" y="33231"/>
                  </a:lnTo>
                  <a:cubicBezTo>
                    <a:pt x="33658" y="33231"/>
                    <a:pt x="33828" y="33059"/>
                    <a:pt x="33828" y="32848"/>
                  </a:cubicBezTo>
                  <a:cubicBezTo>
                    <a:pt x="33828" y="32634"/>
                    <a:pt x="33658" y="32463"/>
                    <a:pt x="33445" y="32463"/>
                  </a:cubicBezTo>
                  <a:lnTo>
                    <a:pt x="1438" y="32364"/>
                  </a:lnTo>
                  <a:lnTo>
                    <a:pt x="1874" y="31871"/>
                  </a:lnTo>
                  <a:cubicBezTo>
                    <a:pt x="2015" y="31710"/>
                    <a:pt x="1999" y="31466"/>
                    <a:pt x="1838" y="31326"/>
                  </a:cubicBezTo>
                  <a:cubicBezTo>
                    <a:pt x="1766" y="31259"/>
                    <a:pt x="1677" y="31228"/>
                    <a:pt x="1584" y="31228"/>
                  </a:cubicBezTo>
                  <a:cubicBezTo>
                    <a:pt x="1474" y="31228"/>
                    <a:pt x="1371" y="31274"/>
                    <a:pt x="1294" y="31358"/>
                  </a:cubicBezTo>
                  <a:lnTo>
                    <a:pt x="774" y="31949"/>
                  </a:lnTo>
                  <a:lnTo>
                    <a:pt x="873" y="13761"/>
                  </a:lnTo>
                  <a:lnTo>
                    <a:pt x="1843" y="13901"/>
                  </a:lnTo>
                  <a:lnTo>
                    <a:pt x="1900" y="13901"/>
                  </a:lnTo>
                  <a:cubicBezTo>
                    <a:pt x="2087" y="13901"/>
                    <a:pt x="2253" y="13766"/>
                    <a:pt x="2284" y="13574"/>
                  </a:cubicBezTo>
                  <a:cubicBezTo>
                    <a:pt x="2310" y="13361"/>
                    <a:pt x="2166" y="13164"/>
                    <a:pt x="1958" y="13138"/>
                  </a:cubicBezTo>
                  <a:lnTo>
                    <a:pt x="899" y="12982"/>
                  </a:lnTo>
                  <a:lnTo>
                    <a:pt x="894" y="12982"/>
                  </a:lnTo>
                  <a:cubicBezTo>
                    <a:pt x="894" y="12982"/>
                    <a:pt x="889" y="12982"/>
                    <a:pt x="889" y="12987"/>
                  </a:cubicBezTo>
                  <a:lnTo>
                    <a:pt x="873" y="12987"/>
                  </a:lnTo>
                  <a:lnTo>
                    <a:pt x="945" y="389"/>
                  </a:lnTo>
                  <a:cubicBezTo>
                    <a:pt x="945" y="177"/>
                    <a:pt x="774" y="0"/>
                    <a:pt x="561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3753078" y="3005290"/>
              <a:ext cx="32157" cy="14594"/>
            </a:xfrm>
            <a:custGeom>
              <a:avLst/>
              <a:gdLst/>
              <a:ahLst/>
              <a:cxnLst/>
              <a:rect l="l" t="t" r="r" b="b"/>
              <a:pathLst>
                <a:path w="2025" h="919" extrusionOk="0">
                  <a:moveTo>
                    <a:pt x="1567" y="1"/>
                  </a:moveTo>
                  <a:lnTo>
                    <a:pt x="363" y="150"/>
                  </a:lnTo>
                  <a:cubicBezTo>
                    <a:pt x="151" y="176"/>
                    <a:pt x="0" y="374"/>
                    <a:pt x="26" y="581"/>
                  </a:cubicBezTo>
                  <a:cubicBezTo>
                    <a:pt x="51" y="779"/>
                    <a:pt x="218" y="919"/>
                    <a:pt x="410" y="919"/>
                  </a:cubicBezTo>
                  <a:lnTo>
                    <a:pt x="456" y="919"/>
                  </a:lnTo>
                  <a:lnTo>
                    <a:pt x="1666" y="768"/>
                  </a:lnTo>
                  <a:cubicBezTo>
                    <a:pt x="1874" y="742"/>
                    <a:pt x="2024" y="550"/>
                    <a:pt x="1998" y="337"/>
                  </a:cubicBezTo>
                  <a:cubicBezTo>
                    <a:pt x="1972" y="145"/>
                    <a:pt x="1806" y="1"/>
                    <a:pt x="162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3812665" y="3000001"/>
              <a:ext cx="23105" cy="14705"/>
            </a:xfrm>
            <a:custGeom>
              <a:avLst/>
              <a:gdLst/>
              <a:ahLst/>
              <a:cxnLst/>
              <a:rect l="l" t="t" r="r" b="b"/>
              <a:pathLst>
                <a:path w="1455" h="926" extrusionOk="0">
                  <a:moveTo>
                    <a:pt x="1028" y="1"/>
                  </a:moveTo>
                  <a:cubicBezTo>
                    <a:pt x="997" y="1"/>
                    <a:pt x="966" y="6"/>
                    <a:pt x="935" y="16"/>
                  </a:cubicBezTo>
                  <a:lnTo>
                    <a:pt x="333" y="167"/>
                  </a:lnTo>
                  <a:cubicBezTo>
                    <a:pt x="125" y="219"/>
                    <a:pt x="0" y="427"/>
                    <a:pt x="53" y="634"/>
                  </a:cubicBezTo>
                  <a:cubicBezTo>
                    <a:pt x="94" y="811"/>
                    <a:pt x="254" y="925"/>
                    <a:pt x="426" y="925"/>
                  </a:cubicBezTo>
                  <a:cubicBezTo>
                    <a:pt x="458" y="925"/>
                    <a:pt x="489" y="919"/>
                    <a:pt x="520" y="914"/>
                  </a:cubicBezTo>
                  <a:lnTo>
                    <a:pt x="1122" y="763"/>
                  </a:lnTo>
                  <a:cubicBezTo>
                    <a:pt x="1330" y="712"/>
                    <a:pt x="1454" y="499"/>
                    <a:pt x="1402" y="296"/>
                  </a:cubicBezTo>
                  <a:cubicBezTo>
                    <a:pt x="1361" y="121"/>
                    <a:pt x="1205" y="1"/>
                    <a:pt x="102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3868394" y="3002479"/>
              <a:ext cx="21867" cy="12228"/>
            </a:xfrm>
            <a:custGeom>
              <a:avLst/>
              <a:gdLst/>
              <a:ahLst/>
              <a:cxnLst/>
              <a:rect l="l" t="t" r="r" b="b"/>
              <a:pathLst>
                <a:path w="1377" h="770" extrusionOk="0">
                  <a:moveTo>
                    <a:pt x="389" y="1"/>
                  </a:moveTo>
                  <a:cubicBezTo>
                    <a:pt x="178" y="1"/>
                    <a:pt x="1" y="171"/>
                    <a:pt x="1" y="384"/>
                  </a:cubicBezTo>
                  <a:cubicBezTo>
                    <a:pt x="1" y="597"/>
                    <a:pt x="178" y="769"/>
                    <a:pt x="389" y="769"/>
                  </a:cubicBezTo>
                  <a:lnTo>
                    <a:pt x="992" y="769"/>
                  </a:lnTo>
                  <a:cubicBezTo>
                    <a:pt x="1205" y="769"/>
                    <a:pt x="1376" y="597"/>
                    <a:pt x="1376" y="384"/>
                  </a:cubicBezTo>
                  <a:cubicBezTo>
                    <a:pt x="1376" y="171"/>
                    <a:pt x="1205" y="1"/>
                    <a:pt x="99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3925774" y="3002812"/>
              <a:ext cx="19723" cy="12545"/>
            </a:xfrm>
            <a:custGeom>
              <a:avLst/>
              <a:gdLst/>
              <a:ahLst/>
              <a:cxnLst/>
              <a:rect l="l" t="t" r="r" b="b"/>
              <a:pathLst>
                <a:path w="1242" h="790" extrusionOk="0">
                  <a:moveTo>
                    <a:pt x="400" y="1"/>
                  </a:moveTo>
                  <a:cubicBezTo>
                    <a:pt x="197" y="1"/>
                    <a:pt x="22" y="162"/>
                    <a:pt x="10" y="368"/>
                  </a:cubicBezTo>
                  <a:cubicBezTo>
                    <a:pt x="0" y="581"/>
                    <a:pt x="166" y="763"/>
                    <a:pt x="379" y="768"/>
                  </a:cubicBezTo>
                  <a:lnTo>
                    <a:pt x="831" y="789"/>
                  </a:lnTo>
                  <a:lnTo>
                    <a:pt x="846" y="789"/>
                  </a:lnTo>
                  <a:cubicBezTo>
                    <a:pt x="1054" y="789"/>
                    <a:pt x="1225" y="629"/>
                    <a:pt x="1236" y="421"/>
                  </a:cubicBezTo>
                  <a:cubicBezTo>
                    <a:pt x="1241" y="208"/>
                    <a:pt x="1081" y="32"/>
                    <a:pt x="868" y="21"/>
                  </a:cubicBezTo>
                  <a:lnTo>
                    <a:pt x="410" y="1"/>
                  </a:ln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3981899" y="3004798"/>
              <a:ext cx="19977" cy="16229"/>
            </a:xfrm>
            <a:custGeom>
              <a:avLst/>
              <a:gdLst/>
              <a:ahLst/>
              <a:cxnLst/>
              <a:rect l="l" t="t" r="r" b="b"/>
              <a:pathLst>
                <a:path w="1258" h="1022" extrusionOk="0">
                  <a:moveTo>
                    <a:pt x="381" y="0"/>
                  </a:moveTo>
                  <a:cubicBezTo>
                    <a:pt x="168" y="5"/>
                    <a:pt x="1" y="187"/>
                    <a:pt x="7" y="399"/>
                  </a:cubicBezTo>
                  <a:cubicBezTo>
                    <a:pt x="12" y="638"/>
                    <a:pt x="163" y="851"/>
                    <a:pt x="391" y="960"/>
                  </a:cubicBezTo>
                  <a:cubicBezTo>
                    <a:pt x="484" y="1002"/>
                    <a:pt x="583" y="1022"/>
                    <a:pt x="681" y="1022"/>
                  </a:cubicBezTo>
                  <a:cubicBezTo>
                    <a:pt x="822" y="1022"/>
                    <a:pt x="956" y="976"/>
                    <a:pt x="1071" y="882"/>
                  </a:cubicBezTo>
                  <a:cubicBezTo>
                    <a:pt x="1237" y="753"/>
                    <a:pt x="1258" y="509"/>
                    <a:pt x="1122" y="343"/>
                  </a:cubicBezTo>
                  <a:cubicBezTo>
                    <a:pt x="1050" y="250"/>
                    <a:pt x="935" y="202"/>
                    <a:pt x="827" y="202"/>
                  </a:cubicBezTo>
                  <a:cubicBezTo>
                    <a:pt x="796" y="202"/>
                    <a:pt x="764" y="202"/>
                    <a:pt x="733" y="212"/>
                  </a:cubicBezTo>
                  <a:cubicBezTo>
                    <a:pt x="671" y="83"/>
                    <a:pt x="541" y="10"/>
                    <a:pt x="381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6"/>
            <p:cNvSpPr/>
            <p:nvPr/>
          </p:nvSpPr>
          <p:spPr>
            <a:xfrm>
              <a:off x="3993048" y="3045598"/>
              <a:ext cx="12291" cy="33793"/>
            </a:xfrm>
            <a:custGeom>
              <a:avLst/>
              <a:gdLst/>
              <a:ahLst/>
              <a:cxnLst/>
              <a:rect l="l" t="t" r="r" b="b"/>
              <a:pathLst>
                <a:path w="774" h="2128" extrusionOk="0">
                  <a:moveTo>
                    <a:pt x="389" y="0"/>
                  </a:moveTo>
                  <a:cubicBezTo>
                    <a:pt x="177" y="0"/>
                    <a:pt x="0" y="172"/>
                    <a:pt x="0" y="384"/>
                  </a:cubicBezTo>
                  <a:lnTo>
                    <a:pt x="0" y="1744"/>
                  </a:lnTo>
                  <a:cubicBezTo>
                    <a:pt x="0" y="1957"/>
                    <a:pt x="177" y="2128"/>
                    <a:pt x="389" y="2128"/>
                  </a:cubicBezTo>
                  <a:cubicBezTo>
                    <a:pt x="602" y="2128"/>
                    <a:pt x="774" y="1957"/>
                    <a:pt x="774" y="1744"/>
                  </a:cubicBezTo>
                  <a:lnTo>
                    <a:pt x="774" y="384"/>
                  </a:lnTo>
                  <a:cubicBezTo>
                    <a:pt x="774" y="172"/>
                    <a:pt x="602" y="0"/>
                    <a:pt x="38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6"/>
            <p:cNvSpPr/>
            <p:nvPr/>
          </p:nvSpPr>
          <p:spPr>
            <a:xfrm>
              <a:off x="3990237" y="3115096"/>
              <a:ext cx="15515" cy="29013"/>
            </a:xfrm>
            <a:custGeom>
              <a:avLst/>
              <a:gdLst/>
              <a:ahLst/>
              <a:cxnLst/>
              <a:rect l="l" t="t" r="r" b="b"/>
              <a:pathLst>
                <a:path w="977" h="1827" extrusionOk="0">
                  <a:moveTo>
                    <a:pt x="410" y="1"/>
                  </a:moveTo>
                  <a:cubicBezTo>
                    <a:pt x="395" y="1"/>
                    <a:pt x="379" y="1"/>
                    <a:pt x="359" y="6"/>
                  </a:cubicBezTo>
                  <a:cubicBezTo>
                    <a:pt x="146" y="37"/>
                    <a:pt x="0" y="229"/>
                    <a:pt x="31" y="442"/>
                  </a:cubicBezTo>
                  <a:lnTo>
                    <a:pt x="182" y="1496"/>
                  </a:lnTo>
                  <a:cubicBezTo>
                    <a:pt x="208" y="1692"/>
                    <a:pt x="374" y="1827"/>
                    <a:pt x="561" y="1827"/>
                  </a:cubicBezTo>
                  <a:lnTo>
                    <a:pt x="618" y="1827"/>
                  </a:lnTo>
                  <a:cubicBezTo>
                    <a:pt x="831" y="1796"/>
                    <a:pt x="977" y="1599"/>
                    <a:pt x="946" y="1386"/>
                  </a:cubicBezTo>
                  <a:lnTo>
                    <a:pt x="795" y="332"/>
                  </a:lnTo>
                  <a:cubicBezTo>
                    <a:pt x="769" y="140"/>
                    <a:pt x="603" y="1"/>
                    <a:pt x="41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6"/>
            <p:cNvSpPr/>
            <p:nvPr/>
          </p:nvSpPr>
          <p:spPr>
            <a:xfrm>
              <a:off x="3994763" y="3170237"/>
              <a:ext cx="12561" cy="21851"/>
            </a:xfrm>
            <a:custGeom>
              <a:avLst/>
              <a:gdLst/>
              <a:ahLst/>
              <a:cxnLst/>
              <a:rect l="l" t="t" r="r" b="b"/>
              <a:pathLst>
                <a:path w="791" h="1376" extrusionOk="0">
                  <a:moveTo>
                    <a:pt x="405" y="1"/>
                  </a:moveTo>
                  <a:cubicBezTo>
                    <a:pt x="209" y="6"/>
                    <a:pt x="17" y="166"/>
                    <a:pt x="17" y="379"/>
                  </a:cubicBezTo>
                  <a:lnTo>
                    <a:pt x="0" y="982"/>
                  </a:lnTo>
                  <a:cubicBezTo>
                    <a:pt x="0" y="1194"/>
                    <a:pt x="167" y="1371"/>
                    <a:pt x="380" y="1376"/>
                  </a:cubicBezTo>
                  <a:lnTo>
                    <a:pt x="390" y="1376"/>
                  </a:lnTo>
                  <a:cubicBezTo>
                    <a:pt x="598" y="1376"/>
                    <a:pt x="769" y="1205"/>
                    <a:pt x="774" y="997"/>
                  </a:cubicBezTo>
                  <a:lnTo>
                    <a:pt x="785" y="391"/>
                  </a:lnTo>
                  <a:cubicBezTo>
                    <a:pt x="790" y="177"/>
                    <a:pt x="618" y="1"/>
                    <a:pt x="40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6"/>
            <p:cNvSpPr/>
            <p:nvPr/>
          </p:nvSpPr>
          <p:spPr>
            <a:xfrm>
              <a:off x="3991889" y="3223012"/>
              <a:ext cx="13276" cy="26631"/>
            </a:xfrm>
            <a:custGeom>
              <a:avLst/>
              <a:gdLst/>
              <a:ahLst/>
              <a:cxnLst/>
              <a:rect l="l" t="t" r="r" b="b"/>
              <a:pathLst>
                <a:path w="836" h="1677" extrusionOk="0">
                  <a:moveTo>
                    <a:pt x="380" y="0"/>
                  </a:moveTo>
                  <a:cubicBezTo>
                    <a:pt x="167" y="10"/>
                    <a:pt x="1" y="192"/>
                    <a:pt x="11" y="405"/>
                  </a:cubicBezTo>
                  <a:lnTo>
                    <a:pt x="52" y="1308"/>
                  </a:lnTo>
                  <a:cubicBezTo>
                    <a:pt x="63" y="1515"/>
                    <a:pt x="234" y="1677"/>
                    <a:pt x="437" y="1677"/>
                  </a:cubicBezTo>
                  <a:lnTo>
                    <a:pt x="457" y="1677"/>
                  </a:lnTo>
                  <a:cubicBezTo>
                    <a:pt x="670" y="1666"/>
                    <a:pt x="836" y="1484"/>
                    <a:pt x="826" y="1272"/>
                  </a:cubicBezTo>
                  <a:lnTo>
                    <a:pt x="784" y="369"/>
                  </a:lnTo>
                  <a:cubicBezTo>
                    <a:pt x="773" y="161"/>
                    <a:pt x="603" y="0"/>
                    <a:pt x="40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6"/>
            <p:cNvSpPr/>
            <p:nvPr/>
          </p:nvSpPr>
          <p:spPr>
            <a:xfrm>
              <a:off x="3989920" y="3275676"/>
              <a:ext cx="16150" cy="19485"/>
            </a:xfrm>
            <a:custGeom>
              <a:avLst/>
              <a:gdLst/>
              <a:ahLst/>
              <a:cxnLst/>
              <a:rect l="l" t="t" r="r" b="b"/>
              <a:pathLst>
                <a:path w="1017" h="1227" extrusionOk="0">
                  <a:moveTo>
                    <a:pt x="430" y="0"/>
                  </a:moveTo>
                  <a:cubicBezTo>
                    <a:pt x="394" y="0"/>
                    <a:pt x="353" y="5"/>
                    <a:pt x="312" y="21"/>
                  </a:cubicBezTo>
                  <a:cubicBezTo>
                    <a:pt x="109" y="89"/>
                    <a:pt x="0" y="307"/>
                    <a:pt x="68" y="510"/>
                  </a:cubicBezTo>
                  <a:lnTo>
                    <a:pt x="218" y="961"/>
                  </a:lnTo>
                  <a:cubicBezTo>
                    <a:pt x="269" y="1121"/>
                    <a:pt x="420" y="1226"/>
                    <a:pt x="586" y="1226"/>
                  </a:cubicBezTo>
                  <a:cubicBezTo>
                    <a:pt x="623" y="1226"/>
                    <a:pt x="664" y="1220"/>
                    <a:pt x="705" y="1205"/>
                  </a:cubicBezTo>
                  <a:cubicBezTo>
                    <a:pt x="908" y="1138"/>
                    <a:pt x="1017" y="920"/>
                    <a:pt x="950" y="717"/>
                  </a:cubicBezTo>
                  <a:lnTo>
                    <a:pt x="799" y="266"/>
                  </a:lnTo>
                  <a:cubicBezTo>
                    <a:pt x="748" y="105"/>
                    <a:pt x="597" y="0"/>
                    <a:pt x="43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3742993" y="3251695"/>
              <a:ext cx="23439" cy="24249"/>
            </a:xfrm>
            <a:custGeom>
              <a:avLst/>
              <a:gdLst/>
              <a:ahLst/>
              <a:cxnLst/>
              <a:rect l="l" t="t" r="r" b="b"/>
              <a:pathLst>
                <a:path w="1476" h="1527" extrusionOk="0">
                  <a:moveTo>
                    <a:pt x="1040" y="0"/>
                  </a:moveTo>
                  <a:cubicBezTo>
                    <a:pt x="925" y="0"/>
                    <a:pt x="817" y="52"/>
                    <a:pt x="738" y="145"/>
                  </a:cubicBezTo>
                  <a:lnTo>
                    <a:pt x="137" y="904"/>
                  </a:lnTo>
                  <a:cubicBezTo>
                    <a:pt x="1" y="1069"/>
                    <a:pt x="27" y="1308"/>
                    <a:pt x="194" y="1443"/>
                  </a:cubicBezTo>
                  <a:cubicBezTo>
                    <a:pt x="266" y="1500"/>
                    <a:pt x="355" y="1526"/>
                    <a:pt x="437" y="1526"/>
                  </a:cubicBezTo>
                  <a:cubicBezTo>
                    <a:pt x="552" y="1526"/>
                    <a:pt x="661" y="1479"/>
                    <a:pt x="738" y="1381"/>
                  </a:cubicBezTo>
                  <a:lnTo>
                    <a:pt x="1340" y="628"/>
                  </a:lnTo>
                  <a:cubicBezTo>
                    <a:pt x="1476" y="463"/>
                    <a:pt x="1450" y="218"/>
                    <a:pt x="1284" y="89"/>
                  </a:cubicBezTo>
                  <a:cubicBezTo>
                    <a:pt x="1211" y="32"/>
                    <a:pt x="1122" y="0"/>
                    <a:pt x="10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3831533" y="3162741"/>
              <a:ext cx="23105" cy="21851"/>
            </a:xfrm>
            <a:custGeom>
              <a:avLst/>
              <a:gdLst/>
              <a:ahLst/>
              <a:cxnLst/>
              <a:rect l="l" t="t" r="r" b="b"/>
              <a:pathLst>
                <a:path w="1455" h="1376" extrusionOk="0">
                  <a:moveTo>
                    <a:pt x="1035" y="0"/>
                  </a:moveTo>
                  <a:cubicBezTo>
                    <a:pt x="935" y="0"/>
                    <a:pt x="837" y="42"/>
                    <a:pt x="759" y="115"/>
                  </a:cubicBezTo>
                  <a:lnTo>
                    <a:pt x="157" y="717"/>
                  </a:lnTo>
                  <a:cubicBezTo>
                    <a:pt x="1" y="867"/>
                    <a:pt x="1" y="1112"/>
                    <a:pt x="152" y="1261"/>
                  </a:cubicBezTo>
                  <a:cubicBezTo>
                    <a:pt x="230" y="1335"/>
                    <a:pt x="328" y="1376"/>
                    <a:pt x="427" y="1376"/>
                  </a:cubicBezTo>
                  <a:cubicBezTo>
                    <a:pt x="525" y="1376"/>
                    <a:pt x="624" y="1340"/>
                    <a:pt x="697" y="1261"/>
                  </a:cubicBezTo>
                  <a:lnTo>
                    <a:pt x="1304" y="659"/>
                  </a:lnTo>
                  <a:cubicBezTo>
                    <a:pt x="1455" y="514"/>
                    <a:pt x="1455" y="271"/>
                    <a:pt x="1304" y="115"/>
                  </a:cubicBezTo>
                  <a:cubicBezTo>
                    <a:pt x="1232" y="42"/>
                    <a:pt x="1133" y="0"/>
                    <a:pt x="1035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3783824" y="3196617"/>
              <a:ext cx="35285" cy="38588"/>
            </a:xfrm>
            <a:custGeom>
              <a:avLst/>
              <a:gdLst/>
              <a:ahLst/>
              <a:cxnLst/>
              <a:rect l="l" t="t" r="r" b="b"/>
              <a:pathLst>
                <a:path w="2222" h="2430" extrusionOk="0">
                  <a:moveTo>
                    <a:pt x="1790" y="0"/>
                  </a:moveTo>
                  <a:cubicBezTo>
                    <a:pt x="1677" y="0"/>
                    <a:pt x="1567" y="48"/>
                    <a:pt x="1490" y="141"/>
                  </a:cubicBezTo>
                  <a:lnTo>
                    <a:pt x="135" y="1802"/>
                  </a:lnTo>
                  <a:cubicBezTo>
                    <a:pt x="0" y="1962"/>
                    <a:pt x="21" y="2206"/>
                    <a:pt x="187" y="2342"/>
                  </a:cubicBezTo>
                  <a:cubicBezTo>
                    <a:pt x="259" y="2405"/>
                    <a:pt x="348" y="2429"/>
                    <a:pt x="431" y="2429"/>
                  </a:cubicBezTo>
                  <a:cubicBezTo>
                    <a:pt x="544" y="2429"/>
                    <a:pt x="654" y="2383"/>
                    <a:pt x="731" y="2290"/>
                  </a:cubicBezTo>
                  <a:lnTo>
                    <a:pt x="2087" y="629"/>
                  </a:lnTo>
                  <a:cubicBezTo>
                    <a:pt x="2221" y="462"/>
                    <a:pt x="2201" y="218"/>
                    <a:pt x="2034" y="84"/>
                  </a:cubicBezTo>
                  <a:cubicBezTo>
                    <a:pt x="1962" y="26"/>
                    <a:pt x="1874" y="0"/>
                    <a:pt x="179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3872586" y="3112698"/>
              <a:ext cx="27901" cy="26647"/>
            </a:xfrm>
            <a:custGeom>
              <a:avLst/>
              <a:gdLst/>
              <a:ahLst/>
              <a:cxnLst/>
              <a:rect l="l" t="t" r="r" b="b"/>
              <a:pathLst>
                <a:path w="1757" h="1678" extrusionOk="0">
                  <a:moveTo>
                    <a:pt x="1330" y="1"/>
                  </a:moveTo>
                  <a:cubicBezTo>
                    <a:pt x="1232" y="1"/>
                    <a:pt x="1133" y="37"/>
                    <a:pt x="1060" y="114"/>
                  </a:cubicBezTo>
                  <a:lnTo>
                    <a:pt x="152" y="1017"/>
                  </a:lnTo>
                  <a:cubicBezTo>
                    <a:pt x="1" y="1168"/>
                    <a:pt x="1" y="1412"/>
                    <a:pt x="152" y="1563"/>
                  </a:cubicBezTo>
                  <a:cubicBezTo>
                    <a:pt x="230" y="1640"/>
                    <a:pt x="328" y="1678"/>
                    <a:pt x="427" y="1678"/>
                  </a:cubicBezTo>
                  <a:cubicBezTo>
                    <a:pt x="525" y="1678"/>
                    <a:pt x="624" y="1640"/>
                    <a:pt x="697" y="1563"/>
                  </a:cubicBezTo>
                  <a:lnTo>
                    <a:pt x="1605" y="660"/>
                  </a:lnTo>
                  <a:cubicBezTo>
                    <a:pt x="1756" y="509"/>
                    <a:pt x="1756" y="265"/>
                    <a:pt x="1605" y="114"/>
                  </a:cubicBezTo>
                  <a:cubicBezTo>
                    <a:pt x="1527" y="37"/>
                    <a:pt x="1428" y="1"/>
                    <a:pt x="133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3922645" y="3062067"/>
              <a:ext cx="25472" cy="24185"/>
            </a:xfrm>
            <a:custGeom>
              <a:avLst/>
              <a:gdLst/>
              <a:ahLst/>
              <a:cxnLst/>
              <a:rect l="l" t="t" r="r" b="b"/>
              <a:pathLst>
                <a:path w="1604" h="1523" extrusionOk="0">
                  <a:moveTo>
                    <a:pt x="1178" y="1"/>
                  </a:moveTo>
                  <a:cubicBezTo>
                    <a:pt x="1079" y="1"/>
                    <a:pt x="981" y="38"/>
                    <a:pt x="904" y="111"/>
                  </a:cubicBezTo>
                  <a:lnTo>
                    <a:pt x="150" y="863"/>
                  </a:lnTo>
                  <a:cubicBezTo>
                    <a:pt x="1" y="1014"/>
                    <a:pt x="1" y="1258"/>
                    <a:pt x="150" y="1414"/>
                  </a:cubicBezTo>
                  <a:cubicBezTo>
                    <a:pt x="224" y="1486"/>
                    <a:pt x="322" y="1522"/>
                    <a:pt x="420" y="1522"/>
                  </a:cubicBezTo>
                  <a:cubicBezTo>
                    <a:pt x="519" y="1522"/>
                    <a:pt x="617" y="1486"/>
                    <a:pt x="696" y="1414"/>
                  </a:cubicBezTo>
                  <a:lnTo>
                    <a:pt x="1448" y="655"/>
                  </a:lnTo>
                  <a:cubicBezTo>
                    <a:pt x="1599" y="505"/>
                    <a:pt x="1604" y="261"/>
                    <a:pt x="1453" y="111"/>
                  </a:cubicBezTo>
                  <a:cubicBezTo>
                    <a:pt x="1376" y="38"/>
                    <a:pt x="1278" y="1"/>
                    <a:pt x="11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3963445" y="3026381"/>
              <a:ext cx="18802" cy="14689"/>
            </a:xfrm>
            <a:custGeom>
              <a:avLst/>
              <a:gdLst/>
              <a:ahLst/>
              <a:cxnLst/>
              <a:rect l="l" t="t" r="r" b="b"/>
              <a:pathLst>
                <a:path w="1184" h="925" extrusionOk="0">
                  <a:moveTo>
                    <a:pt x="743" y="1"/>
                  </a:moveTo>
                  <a:cubicBezTo>
                    <a:pt x="686" y="1"/>
                    <a:pt x="623" y="17"/>
                    <a:pt x="571" y="43"/>
                  </a:cubicBezTo>
                  <a:lnTo>
                    <a:pt x="266" y="192"/>
                  </a:lnTo>
                  <a:cubicBezTo>
                    <a:pt x="79" y="292"/>
                    <a:pt x="0" y="520"/>
                    <a:pt x="94" y="712"/>
                  </a:cubicBezTo>
                  <a:cubicBezTo>
                    <a:pt x="161" y="846"/>
                    <a:pt x="302" y="925"/>
                    <a:pt x="441" y="925"/>
                  </a:cubicBezTo>
                  <a:cubicBezTo>
                    <a:pt x="499" y="925"/>
                    <a:pt x="556" y="909"/>
                    <a:pt x="613" y="884"/>
                  </a:cubicBezTo>
                  <a:lnTo>
                    <a:pt x="914" y="733"/>
                  </a:lnTo>
                  <a:cubicBezTo>
                    <a:pt x="1107" y="640"/>
                    <a:pt x="1184" y="405"/>
                    <a:pt x="1085" y="214"/>
                  </a:cubicBezTo>
                  <a:cubicBezTo>
                    <a:pt x="1018" y="79"/>
                    <a:pt x="882" y="1"/>
                    <a:pt x="743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4014393" y="2942970"/>
              <a:ext cx="89293" cy="68427"/>
            </a:xfrm>
            <a:custGeom>
              <a:avLst/>
              <a:gdLst/>
              <a:ahLst/>
              <a:cxnLst/>
              <a:rect l="l" t="t" r="r" b="b"/>
              <a:pathLst>
                <a:path w="5623" h="4309" extrusionOk="0">
                  <a:moveTo>
                    <a:pt x="3915" y="0"/>
                  </a:moveTo>
                  <a:lnTo>
                    <a:pt x="359" y="482"/>
                  </a:lnTo>
                  <a:cubicBezTo>
                    <a:pt x="146" y="514"/>
                    <a:pt x="0" y="705"/>
                    <a:pt x="26" y="919"/>
                  </a:cubicBezTo>
                  <a:cubicBezTo>
                    <a:pt x="53" y="1110"/>
                    <a:pt x="218" y="1251"/>
                    <a:pt x="410" y="1251"/>
                  </a:cubicBezTo>
                  <a:cubicBezTo>
                    <a:pt x="426" y="1251"/>
                    <a:pt x="441" y="1251"/>
                    <a:pt x="462" y="1246"/>
                  </a:cubicBezTo>
                  <a:lnTo>
                    <a:pt x="3057" y="897"/>
                  </a:lnTo>
                  <a:lnTo>
                    <a:pt x="882" y="3602"/>
                  </a:lnTo>
                  <a:cubicBezTo>
                    <a:pt x="789" y="3717"/>
                    <a:pt x="769" y="3872"/>
                    <a:pt x="831" y="4007"/>
                  </a:cubicBezTo>
                  <a:cubicBezTo>
                    <a:pt x="894" y="4136"/>
                    <a:pt x="1028" y="4225"/>
                    <a:pt x="1174" y="4230"/>
                  </a:cubicBezTo>
                  <a:lnTo>
                    <a:pt x="5223" y="4308"/>
                  </a:lnTo>
                  <a:lnTo>
                    <a:pt x="5233" y="4308"/>
                  </a:lnTo>
                  <a:cubicBezTo>
                    <a:pt x="5441" y="4308"/>
                    <a:pt x="5611" y="4136"/>
                    <a:pt x="5616" y="3930"/>
                  </a:cubicBezTo>
                  <a:cubicBezTo>
                    <a:pt x="5622" y="3717"/>
                    <a:pt x="5451" y="3540"/>
                    <a:pt x="5238" y="3535"/>
                  </a:cubicBezTo>
                  <a:lnTo>
                    <a:pt x="1972" y="3472"/>
                  </a:lnTo>
                  <a:lnTo>
                    <a:pt x="4267" y="628"/>
                  </a:lnTo>
                  <a:cubicBezTo>
                    <a:pt x="4365" y="504"/>
                    <a:pt x="4382" y="332"/>
                    <a:pt x="4303" y="192"/>
                  </a:cubicBezTo>
                  <a:cubicBezTo>
                    <a:pt x="4236" y="73"/>
                    <a:pt x="4106" y="0"/>
                    <a:pt x="396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3610127" y="2947322"/>
              <a:ext cx="56707" cy="94248"/>
            </a:xfrm>
            <a:custGeom>
              <a:avLst/>
              <a:gdLst/>
              <a:ahLst/>
              <a:cxnLst/>
              <a:rect l="l" t="t" r="r" b="b"/>
              <a:pathLst>
                <a:path w="3571" h="5935" extrusionOk="0">
                  <a:moveTo>
                    <a:pt x="1884" y="3837"/>
                  </a:moveTo>
                  <a:cubicBezTo>
                    <a:pt x="2149" y="3837"/>
                    <a:pt x="2456" y="3956"/>
                    <a:pt x="2549" y="4195"/>
                  </a:cubicBezTo>
                  <a:cubicBezTo>
                    <a:pt x="2679" y="4511"/>
                    <a:pt x="2377" y="4911"/>
                    <a:pt x="2035" y="5052"/>
                  </a:cubicBezTo>
                  <a:cubicBezTo>
                    <a:pt x="1827" y="5134"/>
                    <a:pt x="1604" y="5160"/>
                    <a:pt x="1371" y="5160"/>
                  </a:cubicBezTo>
                  <a:cubicBezTo>
                    <a:pt x="1204" y="5160"/>
                    <a:pt x="1033" y="5145"/>
                    <a:pt x="867" y="5124"/>
                  </a:cubicBezTo>
                  <a:lnTo>
                    <a:pt x="846" y="4216"/>
                  </a:lnTo>
                  <a:cubicBezTo>
                    <a:pt x="1158" y="4029"/>
                    <a:pt x="1484" y="3869"/>
                    <a:pt x="1817" y="3842"/>
                  </a:cubicBezTo>
                  <a:cubicBezTo>
                    <a:pt x="1838" y="3837"/>
                    <a:pt x="1858" y="3837"/>
                    <a:pt x="1884" y="3837"/>
                  </a:cubicBezTo>
                  <a:close/>
                  <a:moveTo>
                    <a:pt x="384" y="0"/>
                  </a:moveTo>
                  <a:cubicBezTo>
                    <a:pt x="171" y="7"/>
                    <a:pt x="0" y="182"/>
                    <a:pt x="5" y="395"/>
                  </a:cubicBezTo>
                  <a:lnTo>
                    <a:pt x="99" y="5472"/>
                  </a:lnTo>
                  <a:cubicBezTo>
                    <a:pt x="104" y="5659"/>
                    <a:pt x="245" y="5819"/>
                    <a:pt x="431" y="5846"/>
                  </a:cubicBezTo>
                  <a:cubicBezTo>
                    <a:pt x="717" y="5887"/>
                    <a:pt x="1038" y="5934"/>
                    <a:pt x="1371" y="5934"/>
                  </a:cubicBezTo>
                  <a:cubicBezTo>
                    <a:pt x="1687" y="5934"/>
                    <a:pt x="2009" y="5893"/>
                    <a:pt x="2320" y="5768"/>
                  </a:cubicBezTo>
                  <a:cubicBezTo>
                    <a:pt x="3026" y="5482"/>
                    <a:pt x="3571" y="4672"/>
                    <a:pt x="3266" y="3910"/>
                  </a:cubicBezTo>
                  <a:cubicBezTo>
                    <a:pt x="3062" y="3395"/>
                    <a:pt x="2502" y="3069"/>
                    <a:pt x="1879" y="3069"/>
                  </a:cubicBezTo>
                  <a:cubicBezTo>
                    <a:pt x="1838" y="3069"/>
                    <a:pt x="1795" y="3069"/>
                    <a:pt x="1754" y="3074"/>
                  </a:cubicBezTo>
                  <a:cubicBezTo>
                    <a:pt x="1422" y="3100"/>
                    <a:pt x="1117" y="3208"/>
                    <a:pt x="830" y="3344"/>
                  </a:cubicBezTo>
                  <a:lnTo>
                    <a:pt x="779" y="380"/>
                  </a:lnTo>
                  <a:cubicBezTo>
                    <a:pt x="774" y="167"/>
                    <a:pt x="592" y="12"/>
                    <a:pt x="38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3959983" y="3342776"/>
              <a:ext cx="64886" cy="67696"/>
            </a:xfrm>
            <a:custGeom>
              <a:avLst/>
              <a:gdLst/>
              <a:ahLst/>
              <a:cxnLst/>
              <a:rect l="l" t="t" r="r" b="b"/>
              <a:pathLst>
                <a:path w="4086" h="4263" extrusionOk="0">
                  <a:moveTo>
                    <a:pt x="2108" y="775"/>
                  </a:moveTo>
                  <a:cubicBezTo>
                    <a:pt x="2202" y="775"/>
                    <a:pt x="2305" y="811"/>
                    <a:pt x="2377" y="873"/>
                  </a:cubicBezTo>
                  <a:cubicBezTo>
                    <a:pt x="2408" y="899"/>
                    <a:pt x="2446" y="940"/>
                    <a:pt x="2440" y="981"/>
                  </a:cubicBezTo>
                  <a:cubicBezTo>
                    <a:pt x="2430" y="1096"/>
                    <a:pt x="2466" y="1206"/>
                    <a:pt x="2539" y="1283"/>
                  </a:cubicBezTo>
                  <a:cubicBezTo>
                    <a:pt x="2528" y="1366"/>
                    <a:pt x="2508" y="1455"/>
                    <a:pt x="2492" y="1542"/>
                  </a:cubicBezTo>
                  <a:cubicBezTo>
                    <a:pt x="2461" y="1709"/>
                    <a:pt x="2430" y="1870"/>
                    <a:pt x="2415" y="2025"/>
                  </a:cubicBezTo>
                  <a:cubicBezTo>
                    <a:pt x="2394" y="2258"/>
                    <a:pt x="2440" y="2502"/>
                    <a:pt x="2533" y="2720"/>
                  </a:cubicBezTo>
                  <a:cubicBezTo>
                    <a:pt x="2528" y="2737"/>
                    <a:pt x="2523" y="2747"/>
                    <a:pt x="2518" y="2757"/>
                  </a:cubicBezTo>
                  <a:cubicBezTo>
                    <a:pt x="2389" y="3079"/>
                    <a:pt x="2072" y="3360"/>
                    <a:pt x="1735" y="3453"/>
                  </a:cubicBezTo>
                  <a:cubicBezTo>
                    <a:pt x="1667" y="3473"/>
                    <a:pt x="1589" y="3489"/>
                    <a:pt x="1500" y="3489"/>
                  </a:cubicBezTo>
                  <a:cubicBezTo>
                    <a:pt x="1387" y="3489"/>
                    <a:pt x="1267" y="3463"/>
                    <a:pt x="1153" y="3380"/>
                  </a:cubicBezTo>
                  <a:cubicBezTo>
                    <a:pt x="889" y="3193"/>
                    <a:pt x="810" y="2804"/>
                    <a:pt x="846" y="2507"/>
                  </a:cubicBezTo>
                  <a:cubicBezTo>
                    <a:pt x="899" y="2098"/>
                    <a:pt x="1132" y="1709"/>
                    <a:pt x="1335" y="1417"/>
                  </a:cubicBezTo>
                  <a:cubicBezTo>
                    <a:pt x="1512" y="1158"/>
                    <a:pt x="1749" y="852"/>
                    <a:pt x="2041" y="780"/>
                  </a:cubicBezTo>
                  <a:cubicBezTo>
                    <a:pt x="2061" y="775"/>
                    <a:pt x="2087" y="775"/>
                    <a:pt x="2108" y="775"/>
                  </a:cubicBezTo>
                  <a:close/>
                  <a:moveTo>
                    <a:pt x="2108" y="1"/>
                  </a:moveTo>
                  <a:cubicBezTo>
                    <a:pt x="2025" y="1"/>
                    <a:pt x="1936" y="11"/>
                    <a:pt x="1859" y="32"/>
                  </a:cubicBezTo>
                  <a:cubicBezTo>
                    <a:pt x="1308" y="162"/>
                    <a:pt x="951" y="608"/>
                    <a:pt x="696" y="981"/>
                  </a:cubicBezTo>
                  <a:cubicBezTo>
                    <a:pt x="446" y="1350"/>
                    <a:pt x="156" y="1838"/>
                    <a:pt x="84" y="2409"/>
                  </a:cubicBezTo>
                  <a:cubicBezTo>
                    <a:pt x="0" y="3053"/>
                    <a:pt x="245" y="3681"/>
                    <a:pt x="707" y="4009"/>
                  </a:cubicBezTo>
                  <a:cubicBezTo>
                    <a:pt x="940" y="4174"/>
                    <a:pt x="1210" y="4263"/>
                    <a:pt x="1500" y="4263"/>
                  </a:cubicBezTo>
                  <a:cubicBezTo>
                    <a:pt x="1646" y="4263"/>
                    <a:pt x="1797" y="4237"/>
                    <a:pt x="1948" y="4195"/>
                  </a:cubicBezTo>
                  <a:cubicBezTo>
                    <a:pt x="2399" y="4065"/>
                    <a:pt x="2813" y="3748"/>
                    <a:pt x="3069" y="3355"/>
                  </a:cubicBezTo>
                  <a:cubicBezTo>
                    <a:pt x="3193" y="3422"/>
                    <a:pt x="3328" y="3453"/>
                    <a:pt x="3457" y="3453"/>
                  </a:cubicBezTo>
                  <a:cubicBezTo>
                    <a:pt x="3577" y="3453"/>
                    <a:pt x="3697" y="3427"/>
                    <a:pt x="3816" y="3370"/>
                  </a:cubicBezTo>
                  <a:cubicBezTo>
                    <a:pt x="4003" y="3276"/>
                    <a:pt x="4085" y="3048"/>
                    <a:pt x="3992" y="2856"/>
                  </a:cubicBezTo>
                  <a:cubicBezTo>
                    <a:pt x="3925" y="2716"/>
                    <a:pt x="3790" y="2638"/>
                    <a:pt x="3644" y="2638"/>
                  </a:cubicBezTo>
                  <a:cubicBezTo>
                    <a:pt x="3587" y="2638"/>
                    <a:pt x="3530" y="2648"/>
                    <a:pt x="3479" y="2674"/>
                  </a:cubicBezTo>
                  <a:cubicBezTo>
                    <a:pt x="3467" y="2679"/>
                    <a:pt x="3462" y="2679"/>
                    <a:pt x="3457" y="2679"/>
                  </a:cubicBezTo>
                  <a:cubicBezTo>
                    <a:pt x="3447" y="2679"/>
                    <a:pt x="3436" y="2679"/>
                    <a:pt x="3416" y="2663"/>
                  </a:cubicBezTo>
                  <a:cubicBezTo>
                    <a:pt x="3395" y="2648"/>
                    <a:pt x="3380" y="2638"/>
                    <a:pt x="3364" y="2617"/>
                  </a:cubicBezTo>
                  <a:cubicBezTo>
                    <a:pt x="3474" y="2109"/>
                    <a:pt x="3431" y="1579"/>
                    <a:pt x="3333" y="1034"/>
                  </a:cubicBezTo>
                  <a:cubicBezTo>
                    <a:pt x="3338" y="806"/>
                    <a:pt x="3302" y="572"/>
                    <a:pt x="3177" y="349"/>
                  </a:cubicBezTo>
                  <a:cubicBezTo>
                    <a:pt x="3110" y="219"/>
                    <a:pt x="2975" y="147"/>
                    <a:pt x="2840" y="147"/>
                  </a:cubicBezTo>
                  <a:cubicBezTo>
                    <a:pt x="2798" y="147"/>
                    <a:pt x="2751" y="152"/>
                    <a:pt x="2710" y="167"/>
                  </a:cubicBezTo>
                  <a:cubicBezTo>
                    <a:pt x="2528" y="58"/>
                    <a:pt x="2315" y="1"/>
                    <a:pt x="210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4125834" y="3069595"/>
              <a:ext cx="107269" cy="136838"/>
            </a:xfrm>
            <a:custGeom>
              <a:avLst/>
              <a:gdLst/>
              <a:ahLst/>
              <a:cxnLst/>
              <a:rect l="l" t="t" r="r" b="b"/>
              <a:pathLst>
                <a:path w="6755" h="8617" extrusionOk="0">
                  <a:moveTo>
                    <a:pt x="779" y="0"/>
                  </a:moveTo>
                  <a:cubicBezTo>
                    <a:pt x="568" y="5"/>
                    <a:pt x="396" y="176"/>
                    <a:pt x="396" y="389"/>
                  </a:cubicBezTo>
                  <a:cubicBezTo>
                    <a:pt x="406" y="1609"/>
                    <a:pt x="1377" y="2445"/>
                    <a:pt x="2233" y="3177"/>
                  </a:cubicBezTo>
                  <a:lnTo>
                    <a:pt x="2425" y="3348"/>
                  </a:lnTo>
                  <a:cubicBezTo>
                    <a:pt x="2555" y="3457"/>
                    <a:pt x="2674" y="3576"/>
                    <a:pt x="2794" y="3690"/>
                  </a:cubicBezTo>
                  <a:cubicBezTo>
                    <a:pt x="1833" y="4884"/>
                    <a:pt x="935" y="6125"/>
                    <a:pt x="115" y="7423"/>
                  </a:cubicBezTo>
                  <a:cubicBezTo>
                    <a:pt x="1" y="7600"/>
                    <a:pt x="58" y="7837"/>
                    <a:pt x="240" y="7952"/>
                  </a:cubicBezTo>
                  <a:cubicBezTo>
                    <a:pt x="302" y="7993"/>
                    <a:pt x="374" y="8014"/>
                    <a:pt x="443" y="8014"/>
                  </a:cubicBezTo>
                  <a:cubicBezTo>
                    <a:pt x="573" y="8014"/>
                    <a:pt x="697" y="7947"/>
                    <a:pt x="769" y="7833"/>
                  </a:cubicBezTo>
                  <a:cubicBezTo>
                    <a:pt x="1553" y="6587"/>
                    <a:pt x="2420" y="5388"/>
                    <a:pt x="3344" y="4236"/>
                  </a:cubicBezTo>
                  <a:cubicBezTo>
                    <a:pt x="4466" y="5434"/>
                    <a:pt x="5364" y="6841"/>
                    <a:pt x="5961" y="8372"/>
                  </a:cubicBezTo>
                  <a:cubicBezTo>
                    <a:pt x="6018" y="8523"/>
                    <a:pt x="6162" y="8616"/>
                    <a:pt x="6318" y="8616"/>
                  </a:cubicBezTo>
                  <a:cubicBezTo>
                    <a:pt x="6365" y="8616"/>
                    <a:pt x="6412" y="8611"/>
                    <a:pt x="6459" y="8590"/>
                  </a:cubicBezTo>
                  <a:cubicBezTo>
                    <a:pt x="6656" y="8513"/>
                    <a:pt x="6754" y="8290"/>
                    <a:pt x="6677" y="8092"/>
                  </a:cubicBezTo>
                  <a:cubicBezTo>
                    <a:pt x="6033" y="6436"/>
                    <a:pt x="5057" y="4915"/>
                    <a:pt x="3832" y="3633"/>
                  </a:cubicBezTo>
                  <a:cubicBezTo>
                    <a:pt x="4336" y="3031"/>
                    <a:pt x="4844" y="2440"/>
                    <a:pt x="5379" y="1874"/>
                  </a:cubicBezTo>
                  <a:cubicBezTo>
                    <a:pt x="5525" y="1718"/>
                    <a:pt x="5520" y="1474"/>
                    <a:pt x="5364" y="1328"/>
                  </a:cubicBezTo>
                  <a:cubicBezTo>
                    <a:pt x="5290" y="1256"/>
                    <a:pt x="5192" y="1225"/>
                    <a:pt x="5098" y="1225"/>
                  </a:cubicBezTo>
                  <a:cubicBezTo>
                    <a:pt x="4995" y="1225"/>
                    <a:pt x="4897" y="1266"/>
                    <a:pt x="4818" y="1345"/>
                  </a:cubicBezTo>
                  <a:cubicBezTo>
                    <a:pt x="4289" y="1910"/>
                    <a:pt x="3780" y="2492"/>
                    <a:pt x="3282" y="3089"/>
                  </a:cubicBezTo>
                  <a:cubicBezTo>
                    <a:pt x="3168" y="2979"/>
                    <a:pt x="3053" y="2871"/>
                    <a:pt x="2935" y="2766"/>
                  </a:cubicBezTo>
                  <a:lnTo>
                    <a:pt x="2736" y="2595"/>
                  </a:lnTo>
                  <a:cubicBezTo>
                    <a:pt x="1969" y="1936"/>
                    <a:pt x="1174" y="1251"/>
                    <a:pt x="1169" y="384"/>
                  </a:cubicBezTo>
                  <a:cubicBezTo>
                    <a:pt x="1164" y="171"/>
                    <a:pt x="992" y="0"/>
                    <a:pt x="77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6"/>
          <p:cNvGrpSpPr/>
          <p:nvPr/>
        </p:nvGrpSpPr>
        <p:grpSpPr>
          <a:xfrm>
            <a:off x="5577316" y="2495183"/>
            <a:ext cx="607063" cy="611762"/>
            <a:chOff x="5612475" y="2833900"/>
            <a:chExt cx="537224" cy="541383"/>
          </a:xfrm>
        </p:grpSpPr>
        <p:sp>
          <p:nvSpPr>
            <p:cNvPr id="432" name="Google Shape;432;p36"/>
            <p:cNvSpPr/>
            <p:nvPr/>
          </p:nvSpPr>
          <p:spPr>
            <a:xfrm>
              <a:off x="5612475" y="2833900"/>
              <a:ext cx="537224" cy="321365"/>
            </a:xfrm>
            <a:custGeom>
              <a:avLst/>
              <a:gdLst/>
              <a:ahLst/>
              <a:cxnLst/>
              <a:rect l="l" t="t" r="r" b="b"/>
              <a:pathLst>
                <a:path w="40908" h="24471" extrusionOk="0">
                  <a:moveTo>
                    <a:pt x="1297" y="966"/>
                  </a:moveTo>
                  <a:lnTo>
                    <a:pt x="13355" y="8150"/>
                  </a:lnTo>
                  <a:lnTo>
                    <a:pt x="12358" y="9142"/>
                  </a:lnTo>
                  <a:cubicBezTo>
                    <a:pt x="12209" y="9293"/>
                    <a:pt x="12209" y="9537"/>
                    <a:pt x="12358" y="9686"/>
                  </a:cubicBezTo>
                  <a:cubicBezTo>
                    <a:pt x="12432" y="9765"/>
                    <a:pt x="12530" y="9801"/>
                    <a:pt x="12634" y="9801"/>
                  </a:cubicBezTo>
                  <a:cubicBezTo>
                    <a:pt x="12732" y="9801"/>
                    <a:pt x="12826" y="9765"/>
                    <a:pt x="12904" y="9693"/>
                  </a:cubicBezTo>
                  <a:lnTo>
                    <a:pt x="13963" y="8634"/>
                  </a:lnTo>
                  <a:cubicBezTo>
                    <a:pt x="13989" y="8608"/>
                    <a:pt x="14004" y="8576"/>
                    <a:pt x="14020" y="8545"/>
                  </a:cubicBezTo>
                  <a:lnTo>
                    <a:pt x="39118" y="23495"/>
                  </a:lnTo>
                  <a:lnTo>
                    <a:pt x="9162" y="23614"/>
                  </a:lnTo>
                  <a:lnTo>
                    <a:pt x="8834" y="14556"/>
                  </a:lnTo>
                  <a:cubicBezTo>
                    <a:pt x="8824" y="14353"/>
                    <a:pt x="8663" y="14182"/>
                    <a:pt x="8460" y="14182"/>
                  </a:cubicBezTo>
                  <a:lnTo>
                    <a:pt x="8434" y="14182"/>
                  </a:lnTo>
                  <a:cubicBezTo>
                    <a:pt x="8367" y="14187"/>
                    <a:pt x="8310" y="14209"/>
                    <a:pt x="8259" y="14240"/>
                  </a:cubicBezTo>
                  <a:lnTo>
                    <a:pt x="8254" y="14125"/>
                  </a:lnTo>
                  <a:lnTo>
                    <a:pt x="1002" y="14068"/>
                  </a:lnTo>
                  <a:lnTo>
                    <a:pt x="1297" y="966"/>
                  </a:lnTo>
                  <a:close/>
                  <a:moveTo>
                    <a:pt x="981" y="14836"/>
                  </a:moveTo>
                  <a:lnTo>
                    <a:pt x="8072" y="14894"/>
                  </a:lnTo>
                  <a:lnTo>
                    <a:pt x="8388" y="23614"/>
                  </a:lnTo>
                  <a:lnTo>
                    <a:pt x="1323" y="23639"/>
                  </a:lnTo>
                  <a:lnTo>
                    <a:pt x="2356" y="22508"/>
                  </a:lnTo>
                  <a:cubicBezTo>
                    <a:pt x="2497" y="22352"/>
                    <a:pt x="2486" y="22108"/>
                    <a:pt x="2330" y="21964"/>
                  </a:cubicBezTo>
                  <a:cubicBezTo>
                    <a:pt x="2258" y="21895"/>
                    <a:pt x="2164" y="21864"/>
                    <a:pt x="2071" y="21864"/>
                  </a:cubicBezTo>
                  <a:cubicBezTo>
                    <a:pt x="1967" y="21864"/>
                    <a:pt x="1858" y="21906"/>
                    <a:pt x="1785" y="21988"/>
                  </a:cubicBezTo>
                  <a:lnTo>
                    <a:pt x="794" y="23078"/>
                  </a:lnTo>
                  <a:lnTo>
                    <a:pt x="981" y="14836"/>
                  </a:lnTo>
                  <a:close/>
                  <a:moveTo>
                    <a:pt x="918" y="1"/>
                  </a:moveTo>
                  <a:cubicBezTo>
                    <a:pt x="705" y="1"/>
                    <a:pt x="545" y="172"/>
                    <a:pt x="540" y="380"/>
                  </a:cubicBezTo>
                  <a:lnTo>
                    <a:pt x="0" y="24024"/>
                  </a:lnTo>
                  <a:cubicBezTo>
                    <a:pt x="0" y="24127"/>
                    <a:pt x="36" y="24226"/>
                    <a:pt x="109" y="24299"/>
                  </a:cubicBezTo>
                  <a:cubicBezTo>
                    <a:pt x="181" y="24377"/>
                    <a:pt x="281" y="24418"/>
                    <a:pt x="384" y="24418"/>
                  </a:cubicBezTo>
                  <a:lnTo>
                    <a:pt x="389" y="24418"/>
                  </a:lnTo>
                  <a:lnTo>
                    <a:pt x="8565" y="24387"/>
                  </a:lnTo>
                  <a:cubicBezTo>
                    <a:pt x="8627" y="24434"/>
                    <a:pt x="8705" y="24470"/>
                    <a:pt x="8788" y="24470"/>
                  </a:cubicBezTo>
                  <a:cubicBezTo>
                    <a:pt x="8793" y="24470"/>
                    <a:pt x="8798" y="24470"/>
                    <a:pt x="8803" y="24465"/>
                  </a:cubicBezTo>
                  <a:cubicBezTo>
                    <a:pt x="8886" y="24465"/>
                    <a:pt x="8959" y="24429"/>
                    <a:pt x="9021" y="24382"/>
                  </a:cubicBezTo>
                  <a:lnTo>
                    <a:pt x="40426" y="24262"/>
                  </a:lnTo>
                  <a:cubicBezTo>
                    <a:pt x="40493" y="24262"/>
                    <a:pt x="40555" y="24237"/>
                    <a:pt x="40613" y="24206"/>
                  </a:cubicBezTo>
                  <a:cubicBezTo>
                    <a:pt x="40690" y="24175"/>
                    <a:pt x="40757" y="24122"/>
                    <a:pt x="40799" y="24050"/>
                  </a:cubicBezTo>
                  <a:cubicBezTo>
                    <a:pt x="40908" y="23868"/>
                    <a:pt x="40851" y="23629"/>
                    <a:pt x="40664" y="23521"/>
                  </a:cubicBezTo>
                  <a:lnTo>
                    <a:pt x="1287" y="63"/>
                  </a:lnTo>
                  <a:cubicBezTo>
                    <a:pt x="1225" y="27"/>
                    <a:pt x="1158" y="7"/>
                    <a:pt x="1090" y="7"/>
                  </a:cubicBezTo>
                  <a:cubicBezTo>
                    <a:pt x="1064" y="7"/>
                    <a:pt x="1033" y="12"/>
                    <a:pt x="1002" y="17"/>
                  </a:cubicBezTo>
                  <a:cubicBezTo>
                    <a:pt x="981" y="12"/>
                    <a:pt x="960" y="1"/>
                    <a:pt x="93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646080" y="3093478"/>
              <a:ext cx="21340" cy="18070"/>
            </a:xfrm>
            <a:custGeom>
              <a:avLst/>
              <a:gdLst/>
              <a:ahLst/>
              <a:cxnLst/>
              <a:rect l="l" t="t" r="r" b="b"/>
              <a:pathLst>
                <a:path w="1625" h="1376" extrusionOk="0">
                  <a:moveTo>
                    <a:pt x="1189" y="0"/>
                  </a:moveTo>
                  <a:cubicBezTo>
                    <a:pt x="1105" y="0"/>
                    <a:pt x="1023" y="31"/>
                    <a:pt x="949" y="89"/>
                  </a:cubicBezTo>
                  <a:lnTo>
                    <a:pt x="197" y="690"/>
                  </a:lnTo>
                  <a:cubicBezTo>
                    <a:pt x="31" y="820"/>
                    <a:pt x="0" y="1064"/>
                    <a:pt x="135" y="1231"/>
                  </a:cubicBezTo>
                  <a:cubicBezTo>
                    <a:pt x="213" y="1329"/>
                    <a:pt x="322" y="1376"/>
                    <a:pt x="436" y="1376"/>
                  </a:cubicBezTo>
                  <a:cubicBezTo>
                    <a:pt x="518" y="1376"/>
                    <a:pt x="607" y="1349"/>
                    <a:pt x="674" y="1293"/>
                  </a:cubicBezTo>
                  <a:lnTo>
                    <a:pt x="1433" y="690"/>
                  </a:lnTo>
                  <a:cubicBezTo>
                    <a:pt x="1598" y="556"/>
                    <a:pt x="1625" y="312"/>
                    <a:pt x="1490" y="146"/>
                  </a:cubicBezTo>
                  <a:cubicBezTo>
                    <a:pt x="1417" y="53"/>
                    <a:pt x="1303" y="0"/>
                    <a:pt x="118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673407" y="3063419"/>
              <a:ext cx="19305" cy="20053"/>
            </a:xfrm>
            <a:custGeom>
              <a:avLst/>
              <a:gdLst/>
              <a:ahLst/>
              <a:cxnLst/>
              <a:rect l="l" t="t" r="r" b="b"/>
              <a:pathLst>
                <a:path w="1470" h="1527" extrusionOk="0">
                  <a:moveTo>
                    <a:pt x="1039" y="1"/>
                  </a:moveTo>
                  <a:cubicBezTo>
                    <a:pt x="924" y="1"/>
                    <a:pt x="811" y="47"/>
                    <a:pt x="732" y="145"/>
                  </a:cubicBezTo>
                  <a:lnTo>
                    <a:pt x="130" y="898"/>
                  </a:lnTo>
                  <a:cubicBezTo>
                    <a:pt x="1" y="1065"/>
                    <a:pt x="26" y="1309"/>
                    <a:pt x="193" y="1443"/>
                  </a:cubicBezTo>
                  <a:cubicBezTo>
                    <a:pt x="265" y="1501"/>
                    <a:pt x="348" y="1527"/>
                    <a:pt x="431" y="1527"/>
                  </a:cubicBezTo>
                  <a:cubicBezTo>
                    <a:pt x="545" y="1527"/>
                    <a:pt x="660" y="1474"/>
                    <a:pt x="737" y="1381"/>
                  </a:cubicBezTo>
                  <a:lnTo>
                    <a:pt x="1340" y="624"/>
                  </a:lnTo>
                  <a:cubicBezTo>
                    <a:pt x="1470" y="457"/>
                    <a:pt x="1443" y="213"/>
                    <a:pt x="1278" y="83"/>
                  </a:cubicBezTo>
                  <a:cubicBezTo>
                    <a:pt x="1204" y="26"/>
                    <a:pt x="1122" y="1"/>
                    <a:pt x="103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5699369" y="3033898"/>
              <a:ext cx="17414" cy="18083"/>
            </a:xfrm>
            <a:custGeom>
              <a:avLst/>
              <a:gdLst/>
              <a:ahLst/>
              <a:cxnLst/>
              <a:rect l="l" t="t" r="r" b="b"/>
              <a:pathLst>
                <a:path w="1326" h="1377" extrusionOk="0">
                  <a:moveTo>
                    <a:pt x="889" y="0"/>
                  </a:moveTo>
                  <a:cubicBezTo>
                    <a:pt x="774" y="0"/>
                    <a:pt x="655" y="52"/>
                    <a:pt x="583" y="156"/>
                  </a:cubicBezTo>
                  <a:lnTo>
                    <a:pt x="130" y="764"/>
                  </a:lnTo>
                  <a:cubicBezTo>
                    <a:pt x="1" y="934"/>
                    <a:pt x="37" y="1174"/>
                    <a:pt x="209" y="1303"/>
                  </a:cubicBezTo>
                  <a:cubicBezTo>
                    <a:pt x="281" y="1351"/>
                    <a:pt x="360" y="1377"/>
                    <a:pt x="442" y="1377"/>
                  </a:cubicBezTo>
                  <a:cubicBezTo>
                    <a:pt x="556" y="1377"/>
                    <a:pt x="676" y="1324"/>
                    <a:pt x="748" y="1221"/>
                  </a:cubicBezTo>
                  <a:lnTo>
                    <a:pt x="1201" y="613"/>
                  </a:lnTo>
                  <a:cubicBezTo>
                    <a:pt x="1325" y="442"/>
                    <a:pt x="1288" y="203"/>
                    <a:pt x="1117" y="74"/>
                  </a:cubicBezTo>
                  <a:cubicBezTo>
                    <a:pt x="1050" y="21"/>
                    <a:pt x="971" y="0"/>
                    <a:pt x="88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5727051" y="2998245"/>
              <a:ext cx="17532" cy="20053"/>
            </a:xfrm>
            <a:custGeom>
              <a:avLst/>
              <a:gdLst/>
              <a:ahLst/>
              <a:cxnLst/>
              <a:rect l="l" t="t" r="r" b="b"/>
              <a:pathLst>
                <a:path w="1335" h="1527" extrusionOk="0">
                  <a:moveTo>
                    <a:pt x="893" y="1"/>
                  </a:moveTo>
                  <a:cubicBezTo>
                    <a:pt x="763" y="1"/>
                    <a:pt x="634" y="68"/>
                    <a:pt x="566" y="187"/>
                  </a:cubicBezTo>
                  <a:lnTo>
                    <a:pt x="109" y="940"/>
                  </a:lnTo>
                  <a:cubicBezTo>
                    <a:pt x="1" y="1127"/>
                    <a:pt x="63" y="1361"/>
                    <a:pt x="245" y="1469"/>
                  </a:cubicBezTo>
                  <a:cubicBezTo>
                    <a:pt x="307" y="1507"/>
                    <a:pt x="374" y="1527"/>
                    <a:pt x="442" y="1527"/>
                  </a:cubicBezTo>
                  <a:cubicBezTo>
                    <a:pt x="571" y="1527"/>
                    <a:pt x="701" y="1459"/>
                    <a:pt x="774" y="1340"/>
                  </a:cubicBezTo>
                  <a:lnTo>
                    <a:pt x="1225" y="582"/>
                  </a:lnTo>
                  <a:cubicBezTo>
                    <a:pt x="1335" y="400"/>
                    <a:pt x="1278" y="168"/>
                    <a:pt x="1091" y="53"/>
                  </a:cubicBezTo>
                  <a:cubicBezTo>
                    <a:pt x="1028" y="17"/>
                    <a:pt x="961" y="1"/>
                    <a:pt x="893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5753157" y="2968541"/>
              <a:ext cx="19029" cy="18070"/>
            </a:xfrm>
            <a:custGeom>
              <a:avLst/>
              <a:gdLst/>
              <a:ahLst/>
              <a:cxnLst/>
              <a:rect l="l" t="t" r="r" b="b"/>
              <a:pathLst>
                <a:path w="1449" h="1376" extrusionOk="0">
                  <a:moveTo>
                    <a:pt x="1029" y="0"/>
                  </a:moveTo>
                  <a:cubicBezTo>
                    <a:pt x="929" y="0"/>
                    <a:pt x="831" y="36"/>
                    <a:pt x="753" y="114"/>
                  </a:cubicBezTo>
                  <a:lnTo>
                    <a:pt x="150" y="717"/>
                  </a:lnTo>
                  <a:cubicBezTo>
                    <a:pt x="1" y="866"/>
                    <a:pt x="1" y="1110"/>
                    <a:pt x="150" y="1261"/>
                  </a:cubicBezTo>
                  <a:cubicBezTo>
                    <a:pt x="224" y="1333"/>
                    <a:pt x="322" y="1376"/>
                    <a:pt x="421" y="1376"/>
                  </a:cubicBezTo>
                  <a:cubicBezTo>
                    <a:pt x="519" y="1376"/>
                    <a:pt x="618" y="1333"/>
                    <a:pt x="696" y="1261"/>
                  </a:cubicBezTo>
                  <a:lnTo>
                    <a:pt x="1298" y="659"/>
                  </a:lnTo>
                  <a:cubicBezTo>
                    <a:pt x="1449" y="509"/>
                    <a:pt x="1449" y="264"/>
                    <a:pt x="1298" y="114"/>
                  </a:cubicBezTo>
                  <a:cubicBezTo>
                    <a:pt x="1226" y="36"/>
                    <a:pt x="1127" y="0"/>
                    <a:pt x="102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5901482" y="2920820"/>
              <a:ext cx="69602" cy="71927"/>
            </a:xfrm>
            <a:custGeom>
              <a:avLst/>
              <a:gdLst/>
              <a:ahLst/>
              <a:cxnLst/>
              <a:rect l="l" t="t" r="r" b="b"/>
              <a:pathLst>
                <a:path w="5300" h="5477" extrusionOk="0">
                  <a:moveTo>
                    <a:pt x="4870" y="0"/>
                  </a:moveTo>
                  <a:cubicBezTo>
                    <a:pt x="4776" y="0"/>
                    <a:pt x="4683" y="31"/>
                    <a:pt x="4610" y="99"/>
                  </a:cubicBezTo>
                  <a:lnTo>
                    <a:pt x="2544" y="1967"/>
                  </a:lnTo>
                  <a:lnTo>
                    <a:pt x="1423" y="254"/>
                  </a:lnTo>
                  <a:cubicBezTo>
                    <a:pt x="1351" y="140"/>
                    <a:pt x="1226" y="78"/>
                    <a:pt x="1101" y="78"/>
                  </a:cubicBezTo>
                  <a:cubicBezTo>
                    <a:pt x="1028" y="78"/>
                    <a:pt x="951" y="99"/>
                    <a:pt x="888" y="140"/>
                  </a:cubicBezTo>
                  <a:cubicBezTo>
                    <a:pt x="712" y="254"/>
                    <a:pt x="659" y="499"/>
                    <a:pt x="774" y="676"/>
                  </a:cubicBezTo>
                  <a:lnTo>
                    <a:pt x="1962" y="2492"/>
                  </a:lnTo>
                  <a:lnTo>
                    <a:pt x="172" y="4111"/>
                  </a:lnTo>
                  <a:cubicBezTo>
                    <a:pt x="11" y="4251"/>
                    <a:pt x="0" y="4495"/>
                    <a:pt x="146" y="4656"/>
                  </a:cubicBezTo>
                  <a:cubicBezTo>
                    <a:pt x="218" y="4739"/>
                    <a:pt x="328" y="4780"/>
                    <a:pt x="431" y="4780"/>
                  </a:cubicBezTo>
                  <a:cubicBezTo>
                    <a:pt x="525" y="4780"/>
                    <a:pt x="613" y="4749"/>
                    <a:pt x="690" y="4682"/>
                  </a:cubicBezTo>
                  <a:lnTo>
                    <a:pt x="2388" y="3146"/>
                  </a:lnTo>
                  <a:lnTo>
                    <a:pt x="3800" y="5300"/>
                  </a:lnTo>
                  <a:cubicBezTo>
                    <a:pt x="3873" y="5414"/>
                    <a:pt x="3998" y="5477"/>
                    <a:pt x="4122" y="5477"/>
                  </a:cubicBezTo>
                  <a:cubicBezTo>
                    <a:pt x="4195" y="5477"/>
                    <a:pt x="4267" y="5456"/>
                    <a:pt x="4334" y="5409"/>
                  </a:cubicBezTo>
                  <a:cubicBezTo>
                    <a:pt x="4511" y="5295"/>
                    <a:pt x="4563" y="5056"/>
                    <a:pt x="4444" y="4880"/>
                  </a:cubicBezTo>
                  <a:lnTo>
                    <a:pt x="2970" y="2621"/>
                  </a:lnTo>
                  <a:lnTo>
                    <a:pt x="5129" y="669"/>
                  </a:lnTo>
                  <a:cubicBezTo>
                    <a:pt x="5285" y="530"/>
                    <a:pt x="5300" y="286"/>
                    <a:pt x="5155" y="125"/>
                  </a:cubicBezTo>
                  <a:cubicBezTo>
                    <a:pt x="5077" y="41"/>
                    <a:pt x="4973" y="0"/>
                    <a:pt x="487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5668916" y="3244797"/>
              <a:ext cx="92033" cy="87003"/>
            </a:xfrm>
            <a:custGeom>
              <a:avLst/>
              <a:gdLst/>
              <a:ahLst/>
              <a:cxnLst/>
              <a:rect l="l" t="t" r="r" b="b"/>
              <a:pathLst>
                <a:path w="7008" h="6625" extrusionOk="0">
                  <a:moveTo>
                    <a:pt x="2621" y="1"/>
                  </a:moveTo>
                  <a:cubicBezTo>
                    <a:pt x="2231" y="1"/>
                    <a:pt x="1790" y="125"/>
                    <a:pt x="1318" y="379"/>
                  </a:cubicBezTo>
                  <a:cubicBezTo>
                    <a:pt x="976" y="566"/>
                    <a:pt x="597" y="810"/>
                    <a:pt x="343" y="1184"/>
                  </a:cubicBezTo>
                  <a:cubicBezTo>
                    <a:pt x="25" y="1646"/>
                    <a:pt x="0" y="2233"/>
                    <a:pt x="281" y="2643"/>
                  </a:cubicBezTo>
                  <a:cubicBezTo>
                    <a:pt x="353" y="2751"/>
                    <a:pt x="477" y="2814"/>
                    <a:pt x="602" y="2814"/>
                  </a:cubicBezTo>
                  <a:cubicBezTo>
                    <a:pt x="674" y="2814"/>
                    <a:pt x="748" y="2794"/>
                    <a:pt x="815" y="2746"/>
                  </a:cubicBezTo>
                  <a:cubicBezTo>
                    <a:pt x="991" y="2627"/>
                    <a:pt x="1038" y="2389"/>
                    <a:pt x="918" y="2212"/>
                  </a:cubicBezTo>
                  <a:cubicBezTo>
                    <a:pt x="804" y="2046"/>
                    <a:pt x="866" y="1786"/>
                    <a:pt x="981" y="1615"/>
                  </a:cubicBezTo>
                  <a:cubicBezTo>
                    <a:pt x="1141" y="1376"/>
                    <a:pt x="1417" y="1205"/>
                    <a:pt x="1687" y="1060"/>
                  </a:cubicBezTo>
                  <a:cubicBezTo>
                    <a:pt x="1982" y="899"/>
                    <a:pt x="2330" y="774"/>
                    <a:pt x="2621" y="774"/>
                  </a:cubicBezTo>
                  <a:cubicBezTo>
                    <a:pt x="2792" y="774"/>
                    <a:pt x="2943" y="815"/>
                    <a:pt x="3046" y="925"/>
                  </a:cubicBezTo>
                  <a:cubicBezTo>
                    <a:pt x="3239" y="1117"/>
                    <a:pt x="3244" y="1474"/>
                    <a:pt x="3233" y="1677"/>
                  </a:cubicBezTo>
                  <a:cubicBezTo>
                    <a:pt x="3187" y="2341"/>
                    <a:pt x="2907" y="2981"/>
                    <a:pt x="2605" y="3654"/>
                  </a:cubicBezTo>
                  <a:cubicBezTo>
                    <a:pt x="2248" y="4475"/>
                    <a:pt x="1874" y="5316"/>
                    <a:pt x="1925" y="6261"/>
                  </a:cubicBezTo>
                  <a:cubicBezTo>
                    <a:pt x="1931" y="6364"/>
                    <a:pt x="1982" y="6464"/>
                    <a:pt x="2066" y="6536"/>
                  </a:cubicBezTo>
                  <a:cubicBezTo>
                    <a:pt x="2133" y="6593"/>
                    <a:pt x="2221" y="6624"/>
                    <a:pt x="2310" y="6624"/>
                  </a:cubicBezTo>
                  <a:cubicBezTo>
                    <a:pt x="2325" y="6624"/>
                    <a:pt x="2341" y="6624"/>
                    <a:pt x="2361" y="6619"/>
                  </a:cubicBezTo>
                  <a:cubicBezTo>
                    <a:pt x="4028" y="6411"/>
                    <a:pt x="5621" y="5659"/>
                    <a:pt x="6846" y="4507"/>
                  </a:cubicBezTo>
                  <a:cubicBezTo>
                    <a:pt x="7001" y="4361"/>
                    <a:pt x="7008" y="4117"/>
                    <a:pt x="6862" y="3961"/>
                  </a:cubicBezTo>
                  <a:cubicBezTo>
                    <a:pt x="6790" y="3884"/>
                    <a:pt x="6685" y="3841"/>
                    <a:pt x="6582" y="3841"/>
                  </a:cubicBezTo>
                  <a:cubicBezTo>
                    <a:pt x="6488" y="3841"/>
                    <a:pt x="6390" y="3879"/>
                    <a:pt x="6316" y="3946"/>
                  </a:cubicBezTo>
                  <a:cubicBezTo>
                    <a:pt x="5320" y="4885"/>
                    <a:pt x="4054" y="5523"/>
                    <a:pt x="2710" y="5784"/>
                  </a:cubicBezTo>
                  <a:cubicBezTo>
                    <a:pt x="2777" y="5181"/>
                    <a:pt x="3041" y="4589"/>
                    <a:pt x="3311" y="3966"/>
                  </a:cubicBezTo>
                  <a:cubicBezTo>
                    <a:pt x="3623" y="3261"/>
                    <a:pt x="3944" y="2528"/>
                    <a:pt x="4002" y="1730"/>
                  </a:cubicBezTo>
                  <a:cubicBezTo>
                    <a:pt x="4043" y="1153"/>
                    <a:pt x="3898" y="686"/>
                    <a:pt x="3592" y="374"/>
                  </a:cubicBezTo>
                  <a:cubicBezTo>
                    <a:pt x="3338" y="125"/>
                    <a:pt x="3005" y="1"/>
                    <a:pt x="262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5770531" y="3251560"/>
              <a:ext cx="48761" cy="67685"/>
            </a:xfrm>
            <a:custGeom>
              <a:avLst/>
              <a:gdLst/>
              <a:ahLst/>
              <a:cxnLst/>
              <a:rect l="l" t="t" r="r" b="b"/>
              <a:pathLst>
                <a:path w="3713" h="5154" extrusionOk="0">
                  <a:moveTo>
                    <a:pt x="552" y="0"/>
                  </a:moveTo>
                  <a:cubicBezTo>
                    <a:pt x="432" y="0"/>
                    <a:pt x="307" y="56"/>
                    <a:pt x="235" y="166"/>
                  </a:cubicBezTo>
                  <a:cubicBezTo>
                    <a:pt x="116" y="343"/>
                    <a:pt x="157" y="581"/>
                    <a:pt x="334" y="705"/>
                  </a:cubicBezTo>
                  <a:cubicBezTo>
                    <a:pt x="770" y="1007"/>
                    <a:pt x="1158" y="1380"/>
                    <a:pt x="1491" y="1795"/>
                  </a:cubicBezTo>
                  <a:cubicBezTo>
                    <a:pt x="821" y="2647"/>
                    <a:pt x="317" y="3633"/>
                    <a:pt x="53" y="4677"/>
                  </a:cubicBezTo>
                  <a:cubicBezTo>
                    <a:pt x="1" y="4884"/>
                    <a:pt x="126" y="5092"/>
                    <a:pt x="334" y="5144"/>
                  </a:cubicBezTo>
                  <a:cubicBezTo>
                    <a:pt x="365" y="5154"/>
                    <a:pt x="396" y="5154"/>
                    <a:pt x="427" y="5154"/>
                  </a:cubicBezTo>
                  <a:cubicBezTo>
                    <a:pt x="598" y="5154"/>
                    <a:pt x="753" y="5039"/>
                    <a:pt x="801" y="4864"/>
                  </a:cubicBezTo>
                  <a:cubicBezTo>
                    <a:pt x="1019" y="4007"/>
                    <a:pt x="1419" y="3187"/>
                    <a:pt x="1953" y="2466"/>
                  </a:cubicBezTo>
                  <a:cubicBezTo>
                    <a:pt x="2301" y="3062"/>
                    <a:pt x="2555" y="3716"/>
                    <a:pt x="2664" y="4391"/>
                  </a:cubicBezTo>
                  <a:cubicBezTo>
                    <a:pt x="2696" y="4578"/>
                    <a:pt x="2856" y="4713"/>
                    <a:pt x="3043" y="4713"/>
                  </a:cubicBezTo>
                  <a:cubicBezTo>
                    <a:pt x="3063" y="4713"/>
                    <a:pt x="3084" y="4713"/>
                    <a:pt x="3105" y="4708"/>
                  </a:cubicBezTo>
                  <a:cubicBezTo>
                    <a:pt x="3318" y="4672"/>
                    <a:pt x="3458" y="4474"/>
                    <a:pt x="3422" y="4267"/>
                  </a:cubicBezTo>
                  <a:cubicBezTo>
                    <a:pt x="3281" y="3395"/>
                    <a:pt x="2950" y="2564"/>
                    <a:pt x="2478" y="1831"/>
                  </a:cubicBezTo>
                  <a:cubicBezTo>
                    <a:pt x="2789" y="1495"/>
                    <a:pt x="3125" y="1189"/>
                    <a:pt x="3499" y="923"/>
                  </a:cubicBezTo>
                  <a:cubicBezTo>
                    <a:pt x="3671" y="799"/>
                    <a:pt x="3712" y="561"/>
                    <a:pt x="3588" y="389"/>
                  </a:cubicBezTo>
                  <a:cubicBezTo>
                    <a:pt x="3515" y="280"/>
                    <a:pt x="3396" y="223"/>
                    <a:pt x="3276" y="223"/>
                  </a:cubicBezTo>
                  <a:cubicBezTo>
                    <a:pt x="3199" y="223"/>
                    <a:pt x="3120" y="249"/>
                    <a:pt x="3048" y="295"/>
                  </a:cubicBezTo>
                  <a:cubicBezTo>
                    <a:pt x="2674" y="566"/>
                    <a:pt x="2327" y="872"/>
                    <a:pt x="2004" y="1204"/>
                  </a:cubicBezTo>
                  <a:cubicBezTo>
                    <a:pt x="1647" y="779"/>
                    <a:pt x="1237" y="389"/>
                    <a:pt x="770" y="72"/>
                  </a:cubicBezTo>
                  <a:cubicBezTo>
                    <a:pt x="707" y="25"/>
                    <a:pt x="629" y="0"/>
                    <a:pt x="55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5837608" y="3234160"/>
              <a:ext cx="53187" cy="78887"/>
            </a:xfrm>
            <a:custGeom>
              <a:avLst/>
              <a:gdLst/>
              <a:ahLst/>
              <a:cxnLst/>
              <a:rect l="l" t="t" r="r" b="b"/>
              <a:pathLst>
                <a:path w="4050" h="6007" extrusionOk="0">
                  <a:moveTo>
                    <a:pt x="2181" y="2923"/>
                  </a:moveTo>
                  <a:cubicBezTo>
                    <a:pt x="2284" y="2923"/>
                    <a:pt x="2389" y="2933"/>
                    <a:pt x="2492" y="2960"/>
                  </a:cubicBezTo>
                  <a:cubicBezTo>
                    <a:pt x="2794" y="3038"/>
                    <a:pt x="3012" y="3219"/>
                    <a:pt x="3100" y="3458"/>
                  </a:cubicBezTo>
                  <a:cubicBezTo>
                    <a:pt x="3225" y="3810"/>
                    <a:pt x="3094" y="4263"/>
                    <a:pt x="2778" y="4584"/>
                  </a:cubicBezTo>
                  <a:cubicBezTo>
                    <a:pt x="2492" y="4881"/>
                    <a:pt x="2072" y="5082"/>
                    <a:pt x="1501" y="5212"/>
                  </a:cubicBezTo>
                  <a:cubicBezTo>
                    <a:pt x="1428" y="5228"/>
                    <a:pt x="1356" y="5238"/>
                    <a:pt x="1294" y="5238"/>
                  </a:cubicBezTo>
                  <a:lnTo>
                    <a:pt x="1268" y="5238"/>
                  </a:lnTo>
                  <a:cubicBezTo>
                    <a:pt x="1179" y="4828"/>
                    <a:pt x="1107" y="4418"/>
                    <a:pt x="1045" y="4009"/>
                  </a:cubicBezTo>
                  <a:cubicBezTo>
                    <a:pt x="1091" y="3686"/>
                    <a:pt x="1225" y="3381"/>
                    <a:pt x="1481" y="3163"/>
                  </a:cubicBezTo>
                  <a:cubicBezTo>
                    <a:pt x="1656" y="3007"/>
                    <a:pt x="1917" y="2923"/>
                    <a:pt x="2181" y="2923"/>
                  </a:cubicBezTo>
                  <a:close/>
                  <a:moveTo>
                    <a:pt x="384" y="1"/>
                  </a:moveTo>
                  <a:cubicBezTo>
                    <a:pt x="183" y="1"/>
                    <a:pt x="17" y="178"/>
                    <a:pt x="17" y="380"/>
                  </a:cubicBezTo>
                  <a:cubicBezTo>
                    <a:pt x="1" y="1599"/>
                    <a:pt x="84" y="2814"/>
                    <a:pt x="266" y="4018"/>
                  </a:cubicBezTo>
                  <a:cubicBezTo>
                    <a:pt x="229" y="4340"/>
                    <a:pt x="255" y="4673"/>
                    <a:pt x="348" y="4994"/>
                  </a:cubicBezTo>
                  <a:cubicBezTo>
                    <a:pt x="276" y="5077"/>
                    <a:pt x="240" y="5187"/>
                    <a:pt x="260" y="5300"/>
                  </a:cubicBezTo>
                  <a:cubicBezTo>
                    <a:pt x="291" y="5513"/>
                    <a:pt x="406" y="5695"/>
                    <a:pt x="587" y="5820"/>
                  </a:cubicBezTo>
                  <a:cubicBezTo>
                    <a:pt x="784" y="5959"/>
                    <a:pt x="1038" y="6007"/>
                    <a:pt x="1278" y="6007"/>
                  </a:cubicBezTo>
                  <a:cubicBezTo>
                    <a:pt x="1418" y="6007"/>
                    <a:pt x="1553" y="5991"/>
                    <a:pt x="1672" y="5966"/>
                  </a:cubicBezTo>
                  <a:cubicBezTo>
                    <a:pt x="2394" y="5804"/>
                    <a:pt x="2933" y="5530"/>
                    <a:pt x="3328" y="5125"/>
                  </a:cubicBezTo>
                  <a:cubicBezTo>
                    <a:pt x="3858" y="4584"/>
                    <a:pt x="4049" y="3827"/>
                    <a:pt x="3821" y="3199"/>
                  </a:cubicBezTo>
                  <a:cubicBezTo>
                    <a:pt x="3650" y="2715"/>
                    <a:pt x="3235" y="2358"/>
                    <a:pt x="2684" y="2217"/>
                  </a:cubicBezTo>
                  <a:cubicBezTo>
                    <a:pt x="2518" y="2171"/>
                    <a:pt x="2346" y="2150"/>
                    <a:pt x="2176" y="2150"/>
                  </a:cubicBezTo>
                  <a:cubicBezTo>
                    <a:pt x="1730" y="2150"/>
                    <a:pt x="1294" y="2301"/>
                    <a:pt x="971" y="2581"/>
                  </a:cubicBezTo>
                  <a:cubicBezTo>
                    <a:pt x="940" y="2607"/>
                    <a:pt x="909" y="2638"/>
                    <a:pt x="878" y="2669"/>
                  </a:cubicBezTo>
                  <a:cubicBezTo>
                    <a:pt x="805" y="1911"/>
                    <a:pt x="779" y="1153"/>
                    <a:pt x="789" y="391"/>
                  </a:cubicBezTo>
                  <a:cubicBezTo>
                    <a:pt x="789" y="178"/>
                    <a:pt x="619" y="6"/>
                    <a:pt x="40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5911357" y="3240437"/>
              <a:ext cx="57140" cy="62997"/>
            </a:xfrm>
            <a:custGeom>
              <a:avLst/>
              <a:gdLst/>
              <a:ahLst/>
              <a:cxnLst/>
              <a:rect l="l" t="t" r="r" b="b"/>
              <a:pathLst>
                <a:path w="4351" h="4797" extrusionOk="0">
                  <a:moveTo>
                    <a:pt x="614" y="0"/>
                  </a:moveTo>
                  <a:cubicBezTo>
                    <a:pt x="489" y="0"/>
                    <a:pt x="369" y="57"/>
                    <a:pt x="292" y="167"/>
                  </a:cubicBezTo>
                  <a:cubicBezTo>
                    <a:pt x="173" y="343"/>
                    <a:pt x="219" y="582"/>
                    <a:pt x="396" y="701"/>
                  </a:cubicBezTo>
                  <a:cubicBezTo>
                    <a:pt x="779" y="965"/>
                    <a:pt x="1143" y="1252"/>
                    <a:pt x="1502" y="1547"/>
                  </a:cubicBezTo>
                  <a:cubicBezTo>
                    <a:pt x="837" y="2352"/>
                    <a:pt x="338" y="3291"/>
                    <a:pt x="58" y="4309"/>
                  </a:cubicBezTo>
                  <a:cubicBezTo>
                    <a:pt x="1" y="4511"/>
                    <a:pt x="120" y="4724"/>
                    <a:pt x="328" y="4781"/>
                  </a:cubicBezTo>
                  <a:cubicBezTo>
                    <a:pt x="359" y="4791"/>
                    <a:pt x="396" y="4796"/>
                    <a:pt x="432" y="4796"/>
                  </a:cubicBezTo>
                  <a:cubicBezTo>
                    <a:pt x="599" y="4796"/>
                    <a:pt x="754" y="4683"/>
                    <a:pt x="800" y="4516"/>
                  </a:cubicBezTo>
                  <a:cubicBezTo>
                    <a:pt x="1055" y="3608"/>
                    <a:pt x="1496" y="2772"/>
                    <a:pt x="2082" y="2051"/>
                  </a:cubicBezTo>
                  <a:cubicBezTo>
                    <a:pt x="2581" y="2513"/>
                    <a:pt x="3043" y="3011"/>
                    <a:pt x="3469" y="3540"/>
                  </a:cubicBezTo>
                  <a:cubicBezTo>
                    <a:pt x="3489" y="3562"/>
                    <a:pt x="3505" y="3582"/>
                    <a:pt x="3515" y="3603"/>
                  </a:cubicBezTo>
                  <a:cubicBezTo>
                    <a:pt x="3427" y="3639"/>
                    <a:pt x="3354" y="3712"/>
                    <a:pt x="3313" y="3811"/>
                  </a:cubicBezTo>
                  <a:cubicBezTo>
                    <a:pt x="3230" y="4008"/>
                    <a:pt x="3328" y="4236"/>
                    <a:pt x="3526" y="4314"/>
                  </a:cubicBezTo>
                  <a:cubicBezTo>
                    <a:pt x="3593" y="4340"/>
                    <a:pt x="3661" y="4355"/>
                    <a:pt x="3733" y="4355"/>
                  </a:cubicBezTo>
                  <a:cubicBezTo>
                    <a:pt x="3843" y="4355"/>
                    <a:pt x="3956" y="4319"/>
                    <a:pt x="4056" y="4252"/>
                  </a:cubicBezTo>
                  <a:cubicBezTo>
                    <a:pt x="4236" y="4127"/>
                    <a:pt x="4351" y="3919"/>
                    <a:pt x="4351" y="3701"/>
                  </a:cubicBezTo>
                  <a:cubicBezTo>
                    <a:pt x="4351" y="3406"/>
                    <a:pt x="4169" y="3177"/>
                    <a:pt x="4071" y="3058"/>
                  </a:cubicBezTo>
                  <a:cubicBezTo>
                    <a:pt x="3620" y="2498"/>
                    <a:pt x="3131" y="1973"/>
                    <a:pt x="2607" y="1485"/>
                  </a:cubicBezTo>
                  <a:cubicBezTo>
                    <a:pt x="2841" y="1262"/>
                    <a:pt x="3079" y="1054"/>
                    <a:pt x="3339" y="862"/>
                  </a:cubicBezTo>
                  <a:cubicBezTo>
                    <a:pt x="3515" y="738"/>
                    <a:pt x="3551" y="498"/>
                    <a:pt x="3427" y="328"/>
                  </a:cubicBezTo>
                  <a:cubicBezTo>
                    <a:pt x="3349" y="224"/>
                    <a:pt x="3235" y="167"/>
                    <a:pt x="3115" y="167"/>
                  </a:cubicBezTo>
                  <a:cubicBezTo>
                    <a:pt x="3038" y="167"/>
                    <a:pt x="2954" y="187"/>
                    <a:pt x="2887" y="239"/>
                  </a:cubicBezTo>
                  <a:cubicBezTo>
                    <a:pt x="2581" y="462"/>
                    <a:pt x="2290" y="711"/>
                    <a:pt x="2020" y="977"/>
                  </a:cubicBezTo>
                  <a:cubicBezTo>
                    <a:pt x="1636" y="654"/>
                    <a:pt x="1246" y="349"/>
                    <a:pt x="827" y="62"/>
                  </a:cubicBezTo>
                  <a:cubicBezTo>
                    <a:pt x="764" y="21"/>
                    <a:pt x="686" y="0"/>
                    <a:pt x="61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5966249" y="3220805"/>
              <a:ext cx="75394" cy="118009"/>
            </a:xfrm>
            <a:custGeom>
              <a:avLst/>
              <a:gdLst/>
              <a:ahLst/>
              <a:cxnLst/>
              <a:rect l="l" t="t" r="r" b="b"/>
              <a:pathLst>
                <a:path w="5741" h="8986" extrusionOk="0">
                  <a:moveTo>
                    <a:pt x="4162" y="0"/>
                  </a:moveTo>
                  <a:cubicBezTo>
                    <a:pt x="4105" y="0"/>
                    <a:pt x="4049" y="16"/>
                    <a:pt x="3997" y="42"/>
                  </a:cubicBezTo>
                  <a:cubicBezTo>
                    <a:pt x="3815" y="125"/>
                    <a:pt x="3731" y="338"/>
                    <a:pt x="3800" y="525"/>
                  </a:cubicBezTo>
                  <a:cubicBezTo>
                    <a:pt x="3887" y="754"/>
                    <a:pt x="3975" y="987"/>
                    <a:pt x="4064" y="1215"/>
                  </a:cubicBezTo>
                  <a:cubicBezTo>
                    <a:pt x="4142" y="1626"/>
                    <a:pt x="4100" y="2062"/>
                    <a:pt x="3934" y="2446"/>
                  </a:cubicBezTo>
                  <a:cubicBezTo>
                    <a:pt x="3867" y="2606"/>
                    <a:pt x="3716" y="2887"/>
                    <a:pt x="3472" y="2970"/>
                  </a:cubicBezTo>
                  <a:cubicBezTo>
                    <a:pt x="3426" y="2985"/>
                    <a:pt x="3374" y="2996"/>
                    <a:pt x="3321" y="2996"/>
                  </a:cubicBezTo>
                  <a:cubicBezTo>
                    <a:pt x="3067" y="2996"/>
                    <a:pt x="2803" y="2809"/>
                    <a:pt x="2652" y="2591"/>
                  </a:cubicBezTo>
                  <a:cubicBezTo>
                    <a:pt x="2418" y="2249"/>
                    <a:pt x="2346" y="1791"/>
                    <a:pt x="2274" y="1350"/>
                  </a:cubicBezTo>
                  <a:cubicBezTo>
                    <a:pt x="2243" y="1164"/>
                    <a:pt x="2081" y="1028"/>
                    <a:pt x="1894" y="1028"/>
                  </a:cubicBezTo>
                  <a:cubicBezTo>
                    <a:pt x="1874" y="1028"/>
                    <a:pt x="1853" y="1028"/>
                    <a:pt x="1827" y="1034"/>
                  </a:cubicBezTo>
                  <a:cubicBezTo>
                    <a:pt x="1620" y="1070"/>
                    <a:pt x="1479" y="1267"/>
                    <a:pt x="1510" y="1475"/>
                  </a:cubicBezTo>
                  <a:cubicBezTo>
                    <a:pt x="1589" y="1952"/>
                    <a:pt x="1687" y="2544"/>
                    <a:pt x="2013" y="3027"/>
                  </a:cubicBezTo>
                  <a:cubicBezTo>
                    <a:pt x="2294" y="3432"/>
                    <a:pt x="2792" y="3764"/>
                    <a:pt x="3321" y="3764"/>
                  </a:cubicBezTo>
                  <a:cubicBezTo>
                    <a:pt x="3457" y="3764"/>
                    <a:pt x="3592" y="3744"/>
                    <a:pt x="3726" y="3696"/>
                  </a:cubicBezTo>
                  <a:cubicBezTo>
                    <a:pt x="4167" y="3541"/>
                    <a:pt x="4438" y="3172"/>
                    <a:pt x="4593" y="2855"/>
                  </a:cubicBezTo>
                  <a:cubicBezTo>
                    <a:pt x="4687" y="3219"/>
                    <a:pt x="4759" y="3582"/>
                    <a:pt x="4801" y="3950"/>
                  </a:cubicBezTo>
                  <a:cubicBezTo>
                    <a:pt x="4952" y="5217"/>
                    <a:pt x="4703" y="6365"/>
                    <a:pt x="4105" y="7179"/>
                  </a:cubicBezTo>
                  <a:cubicBezTo>
                    <a:pt x="3628" y="7829"/>
                    <a:pt x="2938" y="8212"/>
                    <a:pt x="2279" y="8212"/>
                  </a:cubicBezTo>
                  <a:cubicBezTo>
                    <a:pt x="2236" y="8212"/>
                    <a:pt x="2200" y="8212"/>
                    <a:pt x="2159" y="8207"/>
                  </a:cubicBezTo>
                  <a:cubicBezTo>
                    <a:pt x="1438" y="8155"/>
                    <a:pt x="799" y="7501"/>
                    <a:pt x="846" y="6868"/>
                  </a:cubicBezTo>
                  <a:cubicBezTo>
                    <a:pt x="861" y="6655"/>
                    <a:pt x="700" y="6473"/>
                    <a:pt x="487" y="6458"/>
                  </a:cubicBezTo>
                  <a:cubicBezTo>
                    <a:pt x="477" y="6453"/>
                    <a:pt x="467" y="6453"/>
                    <a:pt x="456" y="6453"/>
                  </a:cubicBezTo>
                  <a:cubicBezTo>
                    <a:pt x="254" y="6453"/>
                    <a:pt x="94" y="6614"/>
                    <a:pt x="77" y="6811"/>
                  </a:cubicBezTo>
                  <a:cubicBezTo>
                    <a:pt x="0" y="7880"/>
                    <a:pt x="949" y="8892"/>
                    <a:pt x="2102" y="8976"/>
                  </a:cubicBezTo>
                  <a:cubicBezTo>
                    <a:pt x="2159" y="8981"/>
                    <a:pt x="2211" y="8986"/>
                    <a:pt x="2268" y="8986"/>
                  </a:cubicBezTo>
                  <a:lnTo>
                    <a:pt x="2279" y="8986"/>
                  </a:lnTo>
                  <a:cubicBezTo>
                    <a:pt x="3182" y="8986"/>
                    <a:pt x="4105" y="8478"/>
                    <a:pt x="4728" y="7637"/>
                  </a:cubicBezTo>
                  <a:cubicBezTo>
                    <a:pt x="5439" y="6660"/>
                    <a:pt x="5741" y="5321"/>
                    <a:pt x="5569" y="3857"/>
                  </a:cubicBezTo>
                  <a:cubicBezTo>
                    <a:pt x="5450" y="2860"/>
                    <a:pt x="5144" y="1911"/>
                    <a:pt x="4806" y="992"/>
                  </a:cubicBezTo>
                  <a:cubicBezTo>
                    <a:pt x="4744" y="711"/>
                    <a:pt x="4641" y="442"/>
                    <a:pt x="4495" y="198"/>
                  </a:cubicBezTo>
                  <a:cubicBezTo>
                    <a:pt x="4423" y="74"/>
                    <a:pt x="4292" y="0"/>
                    <a:pt x="416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5616218" y="3227082"/>
              <a:ext cx="99400" cy="148200"/>
            </a:xfrm>
            <a:custGeom>
              <a:avLst/>
              <a:gdLst/>
              <a:ahLst/>
              <a:cxnLst/>
              <a:rect l="l" t="t" r="r" b="b"/>
              <a:pathLst>
                <a:path w="7569" h="11285" extrusionOk="0">
                  <a:moveTo>
                    <a:pt x="2300" y="0"/>
                  </a:moveTo>
                  <a:cubicBezTo>
                    <a:pt x="2181" y="0"/>
                    <a:pt x="2056" y="20"/>
                    <a:pt x="1932" y="63"/>
                  </a:cubicBezTo>
                  <a:cubicBezTo>
                    <a:pt x="1360" y="265"/>
                    <a:pt x="955" y="861"/>
                    <a:pt x="784" y="1313"/>
                  </a:cubicBezTo>
                  <a:cubicBezTo>
                    <a:pt x="1" y="3343"/>
                    <a:pt x="327" y="5798"/>
                    <a:pt x="1640" y="7719"/>
                  </a:cubicBezTo>
                  <a:cubicBezTo>
                    <a:pt x="2830" y="9463"/>
                    <a:pt x="4807" y="10760"/>
                    <a:pt x="7059" y="11275"/>
                  </a:cubicBezTo>
                  <a:cubicBezTo>
                    <a:pt x="7090" y="11280"/>
                    <a:pt x="7116" y="11285"/>
                    <a:pt x="7148" y="11285"/>
                  </a:cubicBezTo>
                  <a:cubicBezTo>
                    <a:pt x="7324" y="11285"/>
                    <a:pt x="7480" y="11160"/>
                    <a:pt x="7521" y="10983"/>
                  </a:cubicBezTo>
                  <a:cubicBezTo>
                    <a:pt x="7569" y="10776"/>
                    <a:pt x="7439" y="10568"/>
                    <a:pt x="7231" y="10522"/>
                  </a:cubicBezTo>
                  <a:cubicBezTo>
                    <a:pt x="5166" y="10049"/>
                    <a:pt x="3359" y="8872"/>
                    <a:pt x="2279" y="7283"/>
                  </a:cubicBezTo>
                  <a:cubicBezTo>
                    <a:pt x="1106" y="5570"/>
                    <a:pt x="810" y="3384"/>
                    <a:pt x="1500" y="1589"/>
                  </a:cubicBezTo>
                  <a:cubicBezTo>
                    <a:pt x="1646" y="1225"/>
                    <a:pt x="1937" y="877"/>
                    <a:pt x="2186" y="789"/>
                  </a:cubicBezTo>
                  <a:cubicBezTo>
                    <a:pt x="2232" y="774"/>
                    <a:pt x="2269" y="768"/>
                    <a:pt x="2300" y="768"/>
                  </a:cubicBezTo>
                  <a:cubicBezTo>
                    <a:pt x="2356" y="768"/>
                    <a:pt x="2399" y="789"/>
                    <a:pt x="2430" y="805"/>
                  </a:cubicBezTo>
                  <a:cubicBezTo>
                    <a:pt x="2492" y="841"/>
                    <a:pt x="2559" y="856"/>
                    <a:pt x="2622" y="856"/>
                  </a:cubicBezTo>
                  <a:cubicBezTo>
                    <a:pt x="2756" y="856"/>
                    <a:pt x="2886" y="789"/>
                    <a:pt x="2959" y="664"/>
                  </a:cubicBezTo>
                  <a:cubicBezTo>
                    <a:pt x="3063" y="478"/>
                    <a:pt x="3000" y="245"/>
                    <a:pt x="2814" y="140"/>
                  </a:cubicBezTo>
                  <a:cubicBezTo>
                    <a:pt x="2653" y="47"/>
                    <a:pt x="2481" y="0"/>
                    <a:pt x="230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037332" y="3182433"/>
              <a:ext cx="55091" cy="166678"/>
            </a:xfrm>
            <a:custGeom>
              <a:avLst/>
              <a:gdLst/>
              <a:ahLst/>
              <a:cxnLst/>
              <a:rect l="l" t="t" r="r" b="b"/>
              <a:pathLst>
                <a:path w="4195" h="12692" extrusionOk="0">
                  <a:moveTo>
                    <a:pt x="442" y="1"/>
                  </a:moveTo>
                  <a:cubicBezTo>
                    <a:pt x="287" y="1"/>
                    <a:pt x="146" y="94"/>
                    <a:pt x="84" y="244"/>
                  </a:cubicBezTo>
                  <a:cubicBezTo>
                    <a:pt x="0" y="442"/>
                    <a:pt x="94" y="665"/>
                    <a:pt x="292" y="748"/>
                  </a:cubicBezTo>
                  <a:cubicBezTo>
                    <a:pt x="987" y="1033"/>
                    <a:pt x="1583" y="1714"/>
                    <a:pt x="2062" y="2778"/>
                  </a:cubicBezTo>
                  <a:cubicBezTo>
                    <a:pt x="3349" y="5638"/>
                    <a:pt x="3131" y="9172"/>
                    <a:pt x="1516" y="11861"/>
                  </a:cubicBezTo>
                  <a:lnTo>
                    <a:pt x="1288" y="11798"/>
                  </a:lnTo>
                  <a:cubicBezTo>
                    <a:pt x="1257" y="11793"/>
                    <a:pt x="1221" y="11788"/>
                    <a:pt x="1190" y="11788"/>
                  </a:cubicBezTo>
                  <a:cubicBezTo>
                    <a:pt x="1018" y="11788"/>
                    <a:pt x="862" y="11903"/>
                    <a:pt x="816" y="12074"/>
                  </a:cubicBezTo>
                  <a:cubicBezTo>
                    <a:pt x="764" y="12282"/>
                    <a:pt x="888" y="12495"/>
                    <a:pt x="1090" y="12546"/>
                  </a:cubicBezTo>
                  <a:lnTo>
                    <a:pt x="1595" y="12676"/>
                  </a:lnTo>
                  <a:cubicBezTo>
                    <a:pt x="1631" y="12686"/>
                    <a:pt x="1662" y="12691"/>
                    <a:pt x="1693" y="12691"/>
                  </a:cubicBezTo>
                  <a:cubicBezTo>
                    <a:pt x="1823" y="12691"/>
                    <a:pt x="1947" y="12624"/>
                    <a:pt x="2020" y="12515"/>
                  </a:cubicBezTo>
                  <a:cubicBezTo>
                    <a:pt x="3899" y="9582"/>
                    <a:pt x="4195" y="5638"/>
                    <a:pt x="2767" y="2461"/>
                  </a:cubicBezTo>
                  <a:cubicBezTo>
                    <a:pt x="2201" y="1209"/>
                    <a:pt x="1470" y="394"/>
                    <a:pt x="587" y="32"/>
                  </a:cubicBezTo>
                  <a:cubicBezTo>
                    <a:pt x="541" y="11"/>
                    <a:pt x="488" y="1"/>
                    <a:pt x="44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6" name="Google Shape;446;p36"/>
          <p:cNvCxnSpPr/>
          <p:nvPr/>
        </p:nvCxnSpPr>
        <p:spPr>
          <a:xfrm>
            <a:off x="2806363" y="1448975"/>
            <a:ext cx="22305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" name="Google Shape;447;p36"/>
          <p:cNvSpPr txBox="1">
            <a:spLocks noGrp="1"/>
          </p:cNvSpPr>
          <p:nvPr>
            <p:ph type="ctrTitle"/>
          </p:nvPr>
        </p:nvSpPr>
        <p:spPr>
          <a:xfrm>
            <a:off x="-219437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OVERVIEW DIAGRAM</a:t>
            </a:r>
            <a:endParaRPr/>
          </a:p>
        </p:txBody>
      </p:sp>
      <p:grpSp>
        <p:nvGrpSpPr>
          <p:cNvPr id="448" name="Google Shape;448;p36"/>
          <p:cNvGrpSpPr/>
          <p:nvPr/>
        </p:nvGrpSpPr>
        <p:grpSpPr>
          <a:xfrm>
            <a:off x="1538981" y="2629420"/>
            <a:ext cx="816893" cy="559714"/>
            <a:chOff x="1575832" y="2654658"/>
            <a:chExt cx="743373" cy="509340"/>
          </a:xfrm>
        </p:grpSpPr>
        <p:sp>
          <p:nvSpPr>
            <p:cNvPr id="449" name="Google Shape;449;p36"/>
            <p:cNvSpPr/>
            <p:nvPr/>
          </p:nvSpPr>
          <p:spPr>
            <a:xfrm>
              <a:off x="1575832" y="2812233"/>
              <a:ext cx="78391" cy="48002"/>
            </a:xfrm>
            <a:custGeom>
              <a:avLst/>
              <a:gdLst/>
              <a:ahLst/>
              <a:cxnLst/>
              <a:rect l="l" t="t" r="r" b="b"/>
              <a:pathLst>
                <a:path w="2546" h="1559" extrusionOk="0">
                  <a:moveTo>
                    <a:pt x="1282" y="0"/>
                  </a:moveTo>
                  <a:cubicBezTo>
                    <a:pt x="978" y="0"/>
                    <a:pt x="736" y="54"/>
                    <a:pt x="533" y="155"/>
                  </a:cubicBezTo>
                  <a:cubicBezTo>
                    <a:pt x="271" y="295"/>
                    <a:pt x="88" y="527"/>
                    <a:pt x="50" y="789"/>
                  </a:cubicBezTo>
                  <a:cubicBezTo>
                    <a:pt x="1" y="1094"/>
                    <a:pt x="175" y="1403"/>
                    <a:pt x="445" y="1500"/>
                  </a:cubicBezTo>
                  <a:cubicBezTo>
                    <a:pt x="502" y="1519"/>
                    <a:pt x="562" y="1529"/>
                    <a:pt x="623" y="1529"/>
                  </a:cubicBezTo>
                  <a:cubicBezTo>
                    <a:pt x="851" y="1529"/>
                    <a:pt x="1090" y="1397"/>
                    <a:pt x="1224" y="1175"/>
                  </a:cubicBezTo>
                  <a:cubicBezTo>
                    <a:pt x="1249" y="1146"/>
                    <a:pt x="1268" y="1108"/>
                    <a:pt x="1282" y="1074"/>
                  </a:cubicBezTo>
                  <a:cubicBezTo>
                    <a:pt x="1336" y="1157"/>
                    <a:pt x="1399" y="1233"/>
                    <a:pt x="1476" y="1297"/>
                  </a:cubicBezTo>
                  <a:cubicBezTo>
                    <a:pt x="1670" y="1465"/>
                    <a:pt x="1921" y="1558"/>
                    <a:pt x="2177" y="1558"/>
                  </a:cubicBezTo>
                  <a:cubicBezTo>
                    <a:pt x="2264" y="1558"/>
                    <a:pt x="2352" y="1543"/>
                    <a:pt x="2439" y="1523"/>
                  </a:cubicBezTo>
                  <a:cubicBezTo>
                    <a:pt x="2506" y="1505"/>
                    <a:pt x="2545" y="1436"/>
                    <a:pt x="2526" y="1369"/>
                  </a:cubicBezTo>
                  <a:cubicBezTo>
                    <a:pt x="2514" y="1311"/>
                    <a:pt x="2462" y="1274"/>
                    <a:pt x="2405" y="1274"/>
                  </a:cubicBezTo>
                  <a:cubicBezTo>
                    <a:pt x="2395" y="1274"/>
                    <a:pt x="2386" y="1275"/>
                    <a:pt x="2376" y="1277"/>
                  </a:cubicBezTo>
                  <a:cubicBezTo>
                    <a:pt x="2311" y="1295"/>
                    <a:pt x="2243" y="1303"/>
                    <a:pt x="2176" y="1303"/>
                  </a:cubicBezTo>
                  <a:cubicBezTo>
                    <a:pt x="1981" y="1303"/>
                    <a:pt x="1784" y="1234"/>
                    <a:pt x="1641" y="1108"/>
                  </a:cubicBezTo>
                  <a:cubicBezTo>
                    <a:pt x="1505" y="987"/>
                    <a:pt x="1409" y="818"/>
                    <a:pt x="1374" y="639"/>
                  </a:cubicBezTo>
                  <a:cubicBezTo>
                    <a:pt x="1380" y="557"/>
                    <a:pt x="1374" y="469"/>
                    <a:pt x="1365" y="378"/>
                  </a:cubicBezTo>
                  <a:cubicBezTo>
                    <a:pt x="1360" y="315"/>
                    <a:pt x="1307" y="266"/>
                    <a:pt x="1239" y="266"/>
                  </a:cubicBezTo>
                  <a:cubicBezTo>
                    <a:pt x="1177" y="266"/>
                    <a:pt x="1123" y="315"/>
                    <a:pt x="1113" y="378"/>
                  </a:cubicBezTo>
                  <a:cubicBezTo>
                    <a:pt x="1104" y="469"/>
                    <a:pt x="1108" y="566"/>
                    <a:pt x="1123" y="659"/>
                  </a:cubicBezTo>
                  <a:cubicBezTo>
                    <a:pt x="1113" y="813"/>
                    <a:pt x="1075" y="943"/>
                    <a:pt x="1012" y="1045"/>
                  </a:cubicBezTo>
                  <a:cubicBezTo>
                    <a:pt x="933" y="1172"/>
                    <a:pt x="779" y="1279"/>
                    <a:pt x="628" y="1279"/>
                  </a:cubicBezTo>
                  <a:cubicBezTo>
                    <a:pt x="594" y="1279"/>
                    <a:pt x="560" y="1274"/>
                    <a:pt x="528" y="1262"/>
                  </a:cubicBezTo>
                  <a:cubicBezTo>
                    <a:pt x="373" y="1204"/>
                    <a:pt x="267" y="1012"/>
                    <a:pt x="296" y="827"/>
                  </a:cubicBezTo>
                  <a:cubicBezTo>
                    <a:pt x="325" y="648"/>
                    <a:pt x="461" y="479"/>
                    <a:pt x="649" y="378"/>
                  </a:cubicBezTo>
                  <a:cubicBezTo>
                    <a:pt x="813" y="295"/>
                    <a:pt x="1021" y="252"/>
                    <a:pt x="1282" y="252"/>
                  </a:cubicBezTo>
                  <a:cubicBezTo>
                    <a:pt x="1351" y="252"/>
                    <a:pt x="1409" y="194"/>
                    <a:pt x="1409" y="126"/>
                  </a:cubicBezTo>
                  <a:cubicBezTo>
                    <a:pt x="1409" y="59"/>
                    <a:pt x="1351" y="0"/>
                    <a:pt x="128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1932850" y="3069843"/>
              <a:ext cx="46216" cy="94156"/>
            </a:xfrm>
            <a:custGeom>
              <a:avLst/>
              <a:gdLst/>
              <a:ahLst/>
              <a:cxnLst/>
              <a:rect l="l" t="t" r="r" b="b"/>
              <a:pathLst>
                <a:path w="1501" h="3058" extrusionOk="0">
                  <a:moveTo>
                    <a:pt x="813" y="1761"/>
                  </a:moveTo>
                  <a:cubicBezTo>
                    <a:pt x="821" y="1761"/>
                    <a:pt x="829" y="1761"/>
                    <a:pt x="838" y="1762"/>
                  </a:cubicBezTo>
                  <a:cubicBezTo>
                    <a:pt x="929" y="1766"/>
                    <a:pt x="1026" y="1820"/>
                    <a:pt x="1103" y="1901"/>
                  </a:cubicBezTo>
                  <a:cubicBezTo>
                    <a:pt x="1195" y="2008"/>
                    <a:pt x="1244" y="2153"/>
                    <a:pt x="1233" y="2307"/>
                  </a:cubicBezTo>
                  <a:cubicBezTo>
                    <a:pt x="1229" y="2458"/>
                    <a:pt x="1166" y="2597"/>
                    <a:pt x="1065" y="2684"/>
                  </a:cubicBezTo>
                  <a:cubicBezTo>
                    <a:pt x="976" y="2766"/>
                    <a:pt x="853" y="2809"/>
                    <a:pt x="720" y="2809"/>
                  </a:cubicBezTo>
                  <a:cubicBezTo>
                    <a:pt x="701" y="2809"/>
                    <a:pt x="682" y="2808"/>
                    <a:pt x="663" y="2806"/>
                  </a:cubicBezTo>
                  <a:cubicBezTo>
                    <a:pt x="547" y="2791"/>
                    <a:pt x="441" y="2748"/>
                    <a:pt x="363" y="2680"/>
                  </a:cubicBezTo>
                  <a:cubicBezTo>
                    <a:pt x="353" y="2477"/>
                    <a:pt x="353" y="2260"/>
                    <a:pt x="427" y="2070"/>
                  </a:cubicBezTo>
                  <a:cubicBezTo>
                    <a:pt x="491" y="1914"/>
                    <a:pt x="639" y="1761"/>
                    <a:pt x="813" y="1761"/>
                  </a:cubicBezTo>
                  <a:close/>
                  <a:moveTo>
                    <a:pt x="131" y="1"/>
                  </a:moveTo>
                  <a:cubicBezTo>
                    <a:pt x="63" y="1"/>
                    <a:pt x="5" y="59"/>
                    <a:pt x="5" y="126"/>
                  </a:cubicBezTo>
                  <a:cubicBezTo>
                    <a:pt x="1" y="954"/>
                    <a:pt x="34" y="1785"/>
                    <a:pt x="102" y="2613"/>
                  </a:cubicBezTo>
                  <a:cubicBezTo>
                    <a:pt x="68" y="2655"/>
                    <a:pt x="63" y="2719"/>
                    <a:pt x="102" y="2767"/>
                  </a:cubicBezTo>
                  <a:cubicBezTo>
                    <a:pt x="223" y="2927"/>
                    <a:pt x="416" y="3033"/>
                    <a:pt x="634" y="3057"/>
                  </a:cubicBezTo>
                  <a:lnTo>
                    <a:pt x="721" y="3057"/>
                  </a:lnTo>
                  <a:cubicBezTo>
                    <a:pt x="914" y="3057"/>
                    <a:pt x="1099" y="2994"/>
                    <a:pt x="1233" y="2874"/>
                  </a:cubicBezTo>
                  <a:cubicBezTo>
                    <a:pt x="1384" y="2738"/>
                    <a:pt x="1476" y="2539"/>
                    <a:pt x="1485" y="2322"/>
                  </a:cubicBezTo>
                  <a:cubicBezTo>
                    <a:pt x="1500" y="2099"/>
                    <a:pt x="1427" y="1887"/>
                    <a:pt x="1291" y="1733"/>
                  </a:cubicBezTo>
                  <a:cubicBezTo>
                    <a:pt x="1171" y="1601"/>
                    <a:pt x="1016" y="1519"/>
                    <a:pt x="856" y="1510"/>
                  </a:cubicBezTo>
                  <a:cubicBezTo>
                    <a:pt x="841" y="1508"/>
                    <a:pt x="825" y="1508"/>
                    <a:pt x="810" y="1508"/>
                  </a:cubicBezTo>
                  <a:cubicBezTo>
                    <a:pt x="594" y="1508"/>
                    <a:pt x="418" y="1637"/>
                    <a:pt x="300" y="1791"/>
                  </a:cubicBezTo>
                  <a:cubicBezTo>
                    <a:pt x="271" y="1239"/>
                    <a:pt x="257" y="677"/>
                    <a:pt x="257" y="126"/>
                  </a:cubicBezTo>
                  <a:cubicBezTo>
                    <a:pt x="257" y="59"/>
                    <a:pt x="189" y="5"/>
                    <a:pt x="13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2067556" y="2760457"/>
              <a:ext cx="41874" cy="51758"/>
            </a:xfrm>
            <a:custGeom>
              <a:avLst/>
              <a:gdLst/>
              <a:ahLst/>
              <a:cxnLst/>
              <a:rect l="l" t="t" r="r" b="b"/>
              <a:pathLst>
                <a:path w="1360" h="1681" extrusionOk="0">
                  <a:moveTo>
                    <a:pt x="915" y="1"/>
                  </a:moveTo>
                  <a:cubicBezTo>
                    <a:pt x="653" y="1"/>
                    <a:pt x="389" y="122"/>
                    <a:pt x="228" y="336"/>
                  </a:cubicBezTo>
                  <a:cubicBezTo>
                    <a:pt x="1" y="636"/>
                    <a:pt x="10" y="1086"/>
                    <a:pt x="252" y="1381"/>
                  </a:cubicBezTo>
                  <a:cubicBezTo>
                    <a:pt x="412" y="1575"/>
                    <a:pt x="663" y="1681"/>
                    <a:pt x="914" y="1681"/>
                  </a:cubicBezTo>
                  <a:cubicBezTo>
                    <a:pt x="1036" y="1681"/>
                    <a:pt x="1157" y="1657"/>
                    <a:pt x="1273" y="1604"/>
                  </a:cubicBezTo>
                  <a:cubicBezTo>
                    <a:pt x="1336" y="1570"/>
                    <a:pt x="1360" y="1497"/>
                    <a:pt x="1331" y="1435"/>
                  </a:cubicBezTo>
                  <a:cubicBezTo>
                    <a:pt x="1310" y="1390"/>
                    <a:pt x="1264" y="1364"/>
                    <a:pt x="1217" y="1364"/>
                  </a:cubicBezTo>
                  <a:cubicBezTo>
                    <a:pt x="1198" y="1364"/>
                    <a:pt x="1179" y="1368"/>
                    <a:pt x="1161" y="1376"/>
                  </a:cubicBezTo>
                  <a:cubicBezTo>
                    <a:pt x="1085" y="1412"/>
                    <a:pt x="1000" y="1430"/>
                    <a:pt x="915" y="1430"/>
                  </a:cubicBezTo>
                  <a:cubicBezTo>
                    <a:pt x="737" y="1430"/>
                    <a:pt x="557" y="1354"/>
                    <a:pt x="445" y="1216"/>
                  </a:cubicBezTo>
                  <a:cubicBezTo>
                    <a:pt x="276" y="1019"/>
                    <a:pt x="271" y="694"/>
                    <a:pt x="427" y="486"/>
                  </a:cubicBezTo>
                  <a:cubicBezTo>
                    <a:pt x="539" y="339"/>
                    <a:pt x="728" y="252"/>
                    <a:pt x="914" y="252"/>
                  </a:cubicBezTo>
                  <a:cubicBezTo>
                    <a:pt x="990" y="252"/>
                    <a:pt x="1067" y="267"/>
                    <a:pt x="1137" y="298"/>
                  </a:cubicBezTo>
                  <a:cubicBezTo>
                    <a:pt x="1152" y="304"/>
                    <a:pt x="1167" y="307"/>
                    <a:pt x="1183" y="307"/>
                  </a:cubicBezTo>
                  <a:cubicBezTo>
                    <a:pt x="1232" y="307"/>
                    <a:pt x="1280" y="278"/>
                    <a:pt x="1302" y="230"/>
                  </a:cubicBezTo>
                  <a:cubicBezTo>
                    <a:pt x="1331" y="167"/>
                    <a:pt x="1302" y="90"/>
                    <a:pt x="1233" y="66"/>
                  </a:cubicBezTo>
                  <a:cubicBezTo>
                    <a:pt x="1133" y="22"/>
                    <a:pt x="1024" y="1"/>
                    <a:pt x="91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2" name="Google Shape;452;p36"/>
            <p:cNvGrpSpPr/>
            <p:nvPr/>
          </p:nvGrpSpPr>
          <p:grpSpPr>
            <a:xfrm>
              <a:off x="1712141" y="2654658"/>
              <a:ext cx="607063" cy="363143"/>
              <a:chOff x="5612475" y="2833900"/>
              <a:chExt cx="537224" cy="321365"/>
            </a:xfrm>
          </p:grpSpPr>
          <p:sp>
            <p:nvSpPr>
              <p:cNvPr id="453" name="Google Shape;453;p36"/>
              <p:cNvSpPr/>
              <p:nvPr/>
            </p:nvSpPr>
            <p:spPr>
              <a:xfrm>
                <a:off x="5612475" y="2833900"/>
                <a:ext cx="537224" cy="321365"/>
              </a:xfrm>
              <a:custGeom>
                <a:avLst/>
                <a:gdLst/>
                <a:ahLst/>
                <a:cxnLst/>
                <a:rect l="l" t="t" r="r" b="b"/>
                <a:pathLst>
                  <a:path w="40908" h="24471" extrusionOk="0">
                    <a:moveTo>
                      <a:pt x="1297" y="966"/>
                    </a:moveTo>
                    <a:lnTo>
                      <a:pt x="13355" y="8150"/>
                    </a:lnTo>
                    <a:lnTo>
                      <a:pt x="12358" y="9142"/>
                    </a:lnTo>
                    <a:cubicBezTo>
                      <a:pt x="12209" y="9293"/>
                      <a:pt x="12209" y="9537"/>
                      <a:pt x="12358" y="9686"/>
                    </a:cubicBezTo>
                    <a:cubicBezTo>
                      <a:pt x="12432" y="9765"/>
                      <a:pt x="12530" y="9801"/>
                      <a:pt x="12634" y="9801"/>
                    </a:cubicBezTo>
                    <a:cubicBezTo>
                      <a:pt x="12732" y="9801"/>
                      <a:pt x="12826" y="9765"/>
                      <a:pt x="12904" y="9693"/>
                    </a:cubicBezTo>
                    <a:lnTo>
                      <a:pt x="13963" y="8634"/>
                    </a:lnTo>
                    <a:cubicBezTo>
                      <a:pt x="13989" y="8608"/>
                      <a:pt x="14004" y="8576"/>
                      <a:pt x="14020" y="8545"/>
                    </a:cubicBezTo>
                    <a:lnTo>
                      <a:pt x="39118" y="23495"/>
                    </a:lnTo>
                    <a:lnTo>
                      <a:pt x="9162" y="23614"/>
                    </a:lnTo>
                    <a:lnTo>
                      <a:pt x="8834" y="14556"/>
                    </a:lnTo>
                    <a:cubicBezTo>
                      <a:pt x="8824" y="14353"/>
                      <a:pt x="8663" y="14182"/>
                      <a:pt x="8460" y="14182"/>
                    </a:cubicBezTo>
                    <a:lnTo>
                      <a:pt x="8434" y="14182"/>
                    </a:lnTo>
                    <a:cubicBezTo>
                      <a:pt x="8367" y="14187"/>
                      <a:pt x="8310" y="14209"/>
                      <a:pt x="8259" y="14240"/>
                    </a:cubicBezTo>
                    <a:lnTo>
                      <a:pt x="8254" y="14125"/>
                    </a:lnTo>
                    <a:lnTo>
                      <a:pt x="1002" y="14068"/>
                    </a:lnTo>
                    <a:lnTo>
                      <a:pt x="1297" y="966"/>
                    </a:lnTo>
                    <a:close/>
                    <a:moveTo>
                      <a:pt x="981" y="14836"/>
                    </a:moveTo>
                    <a:lnTo>
                      <a:pt x="8072" y="14894"/>
                    </a:lnTo>
                    <a:lnTo>
                      <a:pt x="8388" y="23614"/>
                    </a:lnTo>
                    <a:lnTo>
                      <a:pt x="1323" y="23639"/>
                    </a:lnTo>
                    <a:lnTo>
                      <a:pt x="2356" y="22508"/>
                    </a:lnTo>
                    <a:cubicBezTo>
                      <a:pt x="2497" y="22352"/>
                      <a:pt x="2486" y="22108"/>
                      <a:pt x="2330" y="21964"/>
                    </a:cubicBezTo>
                    <a:cubicBezTo>
                      <a:pt x="2258" y="21895"/>
                      <a:pt x="2164" y="21864"/>
                      <a:pt x="2071" y="21864"/>
                    </a:cubicBezTo>
                    <a:cubicBezTo>
                      <a:pt x="1967" y="21864"/>
                      <a:pt x="1858" y="21906"/>
                      <a:pt x="1785" y="21988"/>
                    </a:cubicBezTo>
                    <a:lnTo>
                      <a:pt x="794" y="23078"/>
                    </a:lnTo>
                    <a:lnTo>
                      <a:pt x="981" y="14836"/>
                    </a:lnTo>
                    <a:close/>
                    <a:moveTo>
                      <a:pt x="918" y="1"/>
                    </a:moveTo>
                    <a:cubicBezTo>
                      <a:pt x="705" y="1"/>
                      <a:pt x="545" y="172"/>
                      <a:pt x="540" y="380"/>
                    </a:cubicBezTo>
                    <a:lnTo>
                      <a:pt x="0" y="24024"/>
                    </a:lnTo>
                    <a:cubicBezTo>
                      <a:pt x="0" y="24127"/>
                      <a:pt x="36" y="24226"/>
                      <a:pt x="109" y="24299"/>
                    </a:cubicBezTo>
                    <a:cubicBezTo>
                      <a:pt x="181" y="24377"/>
                      <a:pt x="281" y="24418"/>
                      <a:pt x="384" y="24418"/>
                    </a:cubicBezTo>
                    <a:lnTo>
                      <a:pt x="389" y="24418"/>
                    </a:lnTo>
                    <a:lnTo>
                      <a:pt x="8565" y="24387"/>
                    </a:lnTo>
                    <a:cubicBezTo>
                      <a:pt x="8627" y="24434"/>
                      <a:pt x="8705" y="24470"/>
                      <a:pt x="8788" y="24470"/>
                    </a:cubicBezTo>
                    <a:cubicBezTo>
                      <a:pt x="8793" y="24470"/>
                      <a:pt x="8798" y="24470"/>
                      <a:pt x="8803" y="24465"/>
                    </a:cubicBezTo>
                    <a:cubicBezTo>
                      <a:pt x="8886" y="24465"/>
                      <a:pt x="8959" y="24429"/>
                      <a:pt x="9021" y="24382"/>
                    </a:cubicBezTo>
                    <a:lnTo>
                      <a:pt x="40426" y="24262"/>
                    </a:lnTo>
                    <a:cubicBezTo>
                      <a:pt x="40493" y="24262"/>
                      <a:pt x="40555" y="24237"/>
                      <a:pt x="40613" y="24206"/>
                    </a:cubicBezTo>
                    <a:cubicBezTo>
                      <a:pt x="40690" y="24175"/>
                      <a:pt x="40757" y="24122"/>
                      <a:pt x="40799" y="24050"/>
                    </a:cubicBezTo>
                    <a:cubicBezTo>
                      <a:pt x="40908" y="23868"/>
                      <a:pt x="40851" y="23629"/>
                      <a:pt x="40664" y="23521"/>
                    </a:cubicBezTo>
                    <a:lnTo>
                      <a:pt x="1287" y="63"/>
                    </a:lnTo>
                    <a:cubicBezTo>
                      <a:pt x="1225" y="27"/>
                      <a:pt x="1158" y="7"/>
                      <a:pt x="1090" y="7"/>
                    </a:cubicBezTo>
                    <a:cubicBezTo>
                      <a:pt x="1064" y="7"/>
                      <a:pt x="1033" y="12"/>
                      <a:pt x="1002" y="17"/>
                    </a:cubicBezTo>
                    <a:cubicBezTo>
                      <a:pt x="981" y="12"/>
                      <a:pt x="960" y="1"/>
                      <a:pt x="935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6"/>
              <p:cNvSpPr/>
              <p:nvPr/>
            </p:nvSpPr>
            <p:spPr>
              <a:xfrm>
                <a:off x="5646080" y="3093478"/>
                <a:ext cx="21340" cy="18070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76" extrusionOk="0">
                    <a:moveTo>
                      <a:pt x="1189" y="0"/>
                    </a:moveTo>
                    <a:cubicBezTo>
                      <a:pt x="1105" y="0"/>
                      <a:pt x="1023" y="31"/>
                      <a:pt x="949" y="89"/>
                    </a:cubicBezTo>
                    <a:lnTo>
                      <a:pt x="197" y="690"/>
                    </a:lnTo>
                    <a:cubicBezTo>
                      <a:pt x="31" y="820"/>
                      <a:pt x="0" y="1064"/>
                      <a:pt x="135" y="1231"/>
                    </a:cubicBezTo>
                    <a:cubicBezTo>
                      <a:pt x="213" y="1329"/>
                      <a:pt x="322" y="1376"/>
                      <a:pt x="436" y="1376"/>
                    </a:cubicBezTo>
                    <a:cubicBezTo>
                      <a:pt x="518" y="1376"/>
                      <a:pt x="607" y="1349"/>
                      <a:pt x="674" y="1293"/>
                    </a:cubicBezTo>
                    <a:lnTo>
                      <a:pt x="1433" y="690"/>
                    </a:lnTo>
                    <a:cubicBezTo>
                      <a:pt x="1598" y="556"/>
                      <a:pt x="1625" y="312"/>
                      <a:pt x="1490" y="146"/>
                    </a:cubicBezTo>
                    <a:cubicBezTo>
                      <a:pt x="1417" y="53"/>
                      <a:pt x="1303" y="0"/>
                      <a:pt x="118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6"/>
              <p:cNvSpPr/>
              <p:nvPr/>
            </p:nvSpPr>
            <p:spPr>
              <a:xfrm>
                <a:off x="5673407" y="3063419"/>
                <a:ext cx="19305" cy="20053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527" extrusionOk="0">
                    <a:moveTo>
                      <a:pt x="1039" y="1"/>
                    </a:moveTo>
                    <a:cubicBezTo>
                      <a:pt x="924" y="1"/>
                      <a:pt x="811" y="47"/>
                      <a:pt x="732" y="145"/>
                    </a:cubicBezTo>
                    <a:lnTo>
                      <a:pt x="130" y="898"/>
                    </a:lnTo>
                    <a:cubicBezTo>
                      <a:pt x="1" y="1065"/>
                      <a:pt x="26" y="1309"/>
                      <a:pt x="193" y="1443"/>
                    </a:cubicBezTo>
                    <a:cubicBezTo>
                      <a:pt x="265" y="1501"/>
                      <a:pt x="348" y="1527"/>
                      <a:pt x="431" y="1527"/>
                    </a:cubicBezTo>
                    <a:cubicBezTo>
                      <a:pt x="545" y="1527"/>
                      <a:pt x="660" y="1474"/>
                      <a:pt x="737" y="1381"/>
                    </a:cubicBezTo>
                    <a:lnTo>
                      <a:pt x="1340" y="624"/>
                    </a:lnTo>
                    <a:cubicBezTo>
                      <a:pt x="1470" y="457"/>
                      <a:pt x="1443" y="213"/>
                      <a:pt x="1278" y="83"/>
                    </a:cubicBezTo>
                    <a:cubicBezTo>
                      <a:pt x="1204" y="26"/>
                      <a:pt x="1122" y="1"/>
                      <a:pt x="1039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6"/>
              <p:cNvSpPr/>
              <p:nvPr/>
            </p:nvSpPr>
            <p:spPr>
              <a:xfrm>
                <a:off x="5699369" y="3033898"/>
                <a:ext cx="17414" cy="18083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1377" extrusionOk="0">
                    <a:moveTo>
                      <a:pt x="889" y="0"/>
                    </a:moveTo>
                    <a:cubicBezTo>
                      <a:pt x="774" y="0"/>
                      <a:pt x="655" y="52"/>
                      <a:pt x="583" y="156"/>
                    </a:cubicBezTo>
                    <a:lnTo>
                      <a:pt x="130" y="764"/>
                    </a:lnTo>
                    <a:cubicBezTo>
                      <a:pt x="1" y="934"/>
                      <a:pt x="37" y="1174"/>
                      <a:pt x="209" y="1303"/>
                    </a:cubicBezTo>
                    <a:cubicBezTo>
                      <a:pt x="281" y="1351"/>
                      <a:pt x="360" y="1377"/>
                      <a:pt x="442" y="1377"/>
                    </a:cubicBezTo>
                    <a:cubicBezTo>
                      <a:pt x="556" y="1377"/>
                      <a:pt x="676" y="1324"/>
                      <a:pt x="748" y="1221"/>
                    </a:cubicBezTo>
                    <a:lnTo>
                      <a:pt x="1201" y="613"/>
                    </a:lnTo>
                    <a:cubicBezTo>
                      <a:pt x="1325" y="442"/>
                      <a:pt x="1288" y="203"/>
                      <a:pt x="1117" y="74"/>
                    </a:cubicBezTo>
                    <a:cubicBezTo>
                      <a:pt x="1050" y="21"/>
                      <a:pt x="971" y="0"/>
                      <a:pt x="88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6"/>
              <p:cNvSpPr/>
              <p:nvPr/>
            </p:nvSpPr>
            <p:spPr>
              <a:xfrm>
                <a:off x="5727051" y="2998245"/>
                <a:ext cx="17532" cy="20053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527" extrusionOk="0">
                    <a:moveTo>
                      <a:pt x="893" y="1"/>
                    </a:moveTo>
                    <a:cubicBezTo>
                      <a:pt x="763" y="1"/>
                      <a:pt x="634" y="68"/>
                      <a:pt x="566" y="187"/>
                    </a:cubicBezTo>
                    <a:lnTo>
                      <a:pt x="109" y="940"/>
                    </a:lnTo>
                    <a:cubicBezTo>
                      <a:pt x="1" y="1127"/>
                      <a:pt x="63" y="1361"/>
                      <a:pt x="245" y="1469"/>
                    </a:cubicBezTo>
                    <a:cubicBezTo>
                      <a:pt x="307" y="1507"/>
                      <a:pt x="374" y="1527"/>
                      <a:pt x="442" y="1527"/>
                    </a:cubicBezTo>
                    <a:cubicBezTo>
                      <a:pt x="571" y="1527"/>
                      <a:pt x="701" y="1459"/>
                      <a:pt x="774" y="1340"/>
                    </a:cubicBezTo>
                    <a:lnTo>
                      <a:pt x="1225" y="582"/>
                    </a:lnTo>
                    <a:cubicBezTo>
                      <a:pt x="1335" y="400"/>
                      <a:pt x="1278" y="168"/>
                      <a:pt x="1091" y="53"/>
                    </a:cubicBezTo>
                    <a:cubicBezTo>
                      <a:pt x="1028" y="17"/>
                      <a:pt x="961" y="1"/>
                      <a:pt x="893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6"/>
              <p:cNvSpPr/>
              <p:nvPr/>
            </p:nvSpPr>
            <p:spPr>
              <a:xfrm>
                <a:off x="5753157" y="2968541"/>
                <a:ext cx="19029" cy="1807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1376" extrusionOk="0">
                    <a:moveTo>
                      <a:pt x="1029" y="0"/>
                    </a:moveTo>
                    <a:cubicBezTo>
                      <a:pt x="929" y="0"/>
                      <a:pt x="831" y="36"/>
                      <a:pt x="753" y="114"/>
                    </a:cubicBezTo>
                    <a:lnTo>
                      <a:pt x="150" y="717"/>
                    </a:lnTo>
                    <a:cubicBezTo>
                      <a:pt x="1" y="866"/>
                      <a:pt x="1" y="1110"/>
                      <a:pt x="150" y="1261"/>
                    </a:cubicBezTo>
                    <a:cubicBezTo>
                      <a:pt x="224" y="1333"/>
                      <a:pt x="322" y="1376"/>
                      <a:pt x="421" y="1376"/>
                    </a:cubicBezTo>
                    <a:cubicBezTo>
                      <a:pt x="519" y="1376"/>
                      <a:pt x="618" y="1333"/>
                      <a:pt x="696" y="1261"/>
                    </a:cubicBezTo>
                    <a:lnTo>
                      <a:pt x="1298" y="659"/>
                    </a:lnTo>
                    <a:cubicBezTo>
                      <a:pt x="1449" y="509"/>
                      <a:pt x="1449" y="264"/>
                      <a:pt x="1298" y="114"/>
                    </a:cubicBezTo>
                    <a:cubicBezTo>
                      <a:pt x="1226" y="36"/>
                      <a:pt x="1127" y="0"/>
                      <a:pt x="102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7"/>
          <p:cNvSpPr txBox="1">
            <a:spLocks noGrp="1"/>
          </p:cNvSpPr>
          <p:nvPr>
            <p:ph type="subTitle" idx="2"/>
          </p:nvPr>
        </p:nvSpPr>
        <p:spPr>
          <a:xfrm>
            <a:off x="2419950" y="161107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9E9D9"/>
                </a:solidFill>
              </a:rPr>
              <a:t>Mercury is the closest planet to the Sun, but does its name have anything to do with the liquid metal?</a:t>
            </a:r>
            <a:endParaRPr>
              <a:solidFill>
                <a:srgbClr val="F9E9D9"/>
              </a:solidFill>
            </a:endParaRPr>
          </a:p>
        </p:txBody>
      </p:sp>
      <p:grpSp>
        <p:nvGrpSpPr>
          <p:cNvPr id="464" name="Google Shape;464;p37"/>
          <p:cNvGrpSpPr/>
          <p:nvPr/>
        </p:nvGrpSpPr>
        <p:grpSpPr>
          <a:xfrm>
            <a:off x="3715816" y="2383142"/>
            <a:ext cx="1712376" cy="1468696"/>
            <a:chOff x="3715816" y="2383142"/>
            <a:chExt cx="1712376" cy="1468696"/>
          </a:xfrm>
        </p:grpSpPr>
        <p:sp>
          <p:nvSpPr>
            <p:cNvPr id="465" name="Google Shape;465;p37"/>
            <p:cNvSpPr/>
            <p:nvPr/>
          </p:nvSpPr>
          <p:spPr>
            <a:xfrm>
              <a:off x="4276978" y="2389500"/>
              <a:ext cx="24674" cy="1462338"/>
            </a:xfrm>
            <a:custGeom>
              <a:avLst/>
              <a:gdLst/>
              <a:ahLst/>
              <a:cxnLst/>
              <a:rect l="l" t="t" r="r" b="b"/>
              <a:pathLst>
                <a:path w="392" h="23232" extrusionOk="0">
                  <a:moveTo>
                    <a:pt x="121" y="0"/>
                  </a:moveTo>
                  <a:cubicBezTo>
                    <a:pt x="53" y="6"/>
                    <a:pt x="1" y="58"/>
                    <a:pt x="1" y="127"/>
                  </a:cubicBezTo>
                  <a:lnTo>
                    <a:pt x="146" y="23107"/>
                  </a:lnTo>
                  <a:cubicBezTo>
                    <a:pt x="146" y="23174"/>
                    <a:pt x="198" y="23232"/>
                    <a:pt x="266" y="23232"/>
                  </a:cubicBezTo>
                  <a:cubicBezTo>
                    <a:pt x="338" y="23232"/>
                    <a:pt x="392" y="23174"/>
                    <a:pt x="392" y="23107"/>
                  </a:cubicBezTo>
                  <a:lnTo>
                    <a:pt x="247" y="127"/>
                  </a:lnTo>
                  <a:cubicBezTo>
                    <a:pt x="247" y="58"/>
                    <a:pt x="193" y="0"/>
                    <a:pt x="12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3715816" y="3169219"/>
              <a:ext cx="1699263" cy="27192"/>
            </a:xfrm>
            <a:custGeom>
              <a:avLst/>
              <a:gdLst/>
              <a:ahLst/>
              <a:cxnLst/>
              <a:rect l="l" t="t" r="r" b="b"/>
              <a:pathLst>
                <a:path w="26996" h="432" extrusionOk="0">
                  <a:moveTo>
                    <a:pt x="119" y="0"/>
                  </a:moveTo>
                  <a:cubicBezTo>
                    <a:pt x="50" y="0"/>
                    <a:pt x="0" y="56"/>
                    <a:pt x="0" y="121"/>
                  </a:cubicBezTo>
                  <a:cubicBezTo>
                    <a:pt x="0" y="190"/>
                    <a:pt x="54" y="248"/>
                    <a:pt x="122" y="248"/>
                  </a:cubicBezTo>
                  <a:cubicBezTo>
                    <a:pt x="5398" y="364"/>
                    <a:pt x="13089" y="431"/>
                    <a:pt x="20031" y="431"/>
                  </a:cubicBezTo>
                  <a:cubicBezTo>
                    <a:pt x="22444" y="431"/>
                    <a:pt x="24770" y="422"/>
                    <a:pt x="26869" y="402"/>
                  </a:cubicBezTo>
                  <a:cubicBezTo>
                    <a:pt x="26942" y="402"/>
                    <a:pt x="26996" y="349"/>
                    <a:pt x="26996" y="277"/>
                  </a:cubicBezTo>
                  <a:cubicBezTo>
                    <a:pt x="26996" y="208"/>
                    <a:pt x="26938" y="156"/>
                    <a:pt x="26869" y="156"/>
                  </a:cubicBezTo>
                  <a:cubicBezTo>
                    <a:pt x="24765" y="172"/>
                    <a:pt x="22436" y="180"/>
                    <a:pt x="20016" y="180"/>
                  </a:cubicBezTo>
                  <a:cubicBezTo>
                    <a:pt x="13081" y="180"/>
                    <a:pt x="5401" y="116"/>
                    <a:pt x="127" y="0"/>
                  </a:cubicBezTo>
                  <a:cubicBezTo>
                    <a:pt x="124" y="0"/>
                    <a:pt x="122" y="0"/>
                    <a:pt x="11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4217872" y="2383142"/>
              <a:ext cx="126394" cy="167811"/>
            </a:xfrm>
            <a:custGeom>
              <a:avLst/>
              <a:gdLst/>
              <a:ahLst/>
              <a:cxnLst/>
              <a:rect l="l" t="t" r="r" b="b"/>
              <a:pathLst>
                <a:path w="2008" h="2666" extrusionOk="0">
                  <a:moveTo>
                    <a:pt x="1123" y="0"/>
                  </a:moveTo>
                  <a:cubicBezTo>
                    <a:pt x="1070" y="5"/>
                    <a:pt x="1021" y="38"/>
                    <a:pt x="1007" y="87"/>
                  </a:cubicBezTo>
                  <a:cubicBezTo>
                    <a:pt x="726" y="900"/>
                    <a:pt x="398" y="1708"/>
                    <a:pt x="30" y="2491"/>
                  </a:cubicBezTo>
                  <a:cubicBezTo>
                    <a:pt x="1" y="2549"/>
                    <a:pt x="25" y="2626"/>
                    <a:pt x="88" y="2655"/>
                  </a:cubicBezTo>
                  <a:cubicBezTo>
                    <a:pt x="107" y="2661"/>
                    <a:pt x="121" y="2665"/>
                    <a:pt x="141" y="2665"/>
                  </a:cubicBezTo>
                  <a:cubicBezTo>
                    <a:pt x="190" y="2665"/>
                    <a:pt x="233" y="2641"/>
                    <a:pt x="252" y="2592"/>
                  </a:cubicBezTo>
                  <a:cubicBezTo>
                    <a:pt x="576" y="1911"/>
                    <a:pt x="871" y="1204"/>
                    <a:pt x="1128" y="494"/>
                  </a:cubicBezTo>
                  <a:lnTo>
                    <a:pt x="1752" y="2191"/>
                  </a:lnTo>
                  <a:cubicBezTo>
                    <a:pt x="1770" y="2243"/>
                    <a:pt x="1817" y="2272"/>
                    <a:pt x="1866" y="2272"/>
                  </a:cubicBezTo>
                  <a:cubicBezTo>
                    <a:pt x="1881" y="2272"/>
                    <a:pt x="1896" y="2270"/>
                    <a:pt x="1911" y="2264"/>
                  </a:cubicBezTo>
                  <a:cubicBezTo>
                    <a:pt x="1979" y="2244"/>
                    <a:pt x="2008" y="2172"/>
                    <a:pt x="1984" y="2104"/>
                  </a:cubicBezTo>
                  <a:lnTo>
                    <a:pt x="1239" y="83"/>
                  </a:lnTo>
                  <a:cubicBezTo>
                    <a:pt x="1219" y="34"/>
                    <a:pt x="1176" y="0"/>
                    <a:pt x="1123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5292923" y="3106335"/>
              <a:ext cx="135269" cy="196011"/>
            </a:xfrm>
            <a:custGeom>
              <a:avLst/>
              <a:gdLst/>
              <a:ahLst/>
              <a:cxnLst/>
              <a:rect l="l" t="t" r="r" b="b"/>
              <a:pathLst>
                <a:path w="2149" h="3114" extrusionOk="0">
                  <a:moveTo>
                    <a:pt x="139" y="1"/>
                  </a:moveTo>
                  <a:cubicBezTo>
                    <a:pt x="86" y="1"/>
                    <a:pt x="39" y="36"/>
                    <a:pt x="19" y="86"/>
                  </a:cubicBezTo>
                  <a:cubicBezTo>
                    <a:pt x="1" y="153"/>
                    <a:pt x="34" y="220"/>
                    <a:pt x="102" y="245"/>
                  </a:cubicBezTo>
                  <a:cubicBezTo>
                    <a:pt x="722" y="448"/>
                    <a:pt x="1296" y="758"/>
                    <a:pt x="1809" y="1164"/>
                  </a:cubicBezTo>
                  <a:cubicBezTo>
                    <a:pt x="1829" y="1178"/>
                    <a:pt x="1892" y="1232"/>
                    <a:pt x="1892" y="1261"/>
                  </a:cubicBezTo>
                  <a:cubicBezTo>
                    <a:pt x="1892" y="1290"/>
                    <a:pt x="1853" y="1338"/>
                    <a:pt x="1834" y="1363"/>
                  </a:cubicBezTo>
                  <a:lnTo>
                    <a:pt x="838" y="2625"/>
                  </a:lnTo>
                  <a:cubicBezTo>
                    <a:pt x="818" y="2586"/>
                    <a:pt x="780" y="2562"/>
                    <a:pt x="736" y="2557"/>
                  </a:cubicBezTo>
                  <a:cubicBezTo>
                    <a:pt x="733" y="2557"/>
                    <a:pt x="731" y="2557"/>
                    <a:pt x="728" y="2557"/>
                  </a:cubicBezTo>
                  <a:cubicBezTo>
                    <a:pt x="668" y="2557"/>
                    <a:pt x="610" y="2609"/>
                    <a:pt x="606" y="2673"/>
                  </a:cubicBezTo>
                  <a:lnTo>
                    <a:pt x="586" y="2983"/>
                  </a:lnTo>
                  <a:cubicBezTo>
                    <a:pt x="581" y="3035"/>
                    <a:pt x="615" y="3084"/>
                    <a:pt x="664" y="3104"/>
                  </a:cubicBezTo>
                  <a:cubicBezTo>
                    <a:pt x="678" y="3113"/>
                    <a:pt x="697" y="3113"/>
                    <a:pt x="711" y="3113"/>
                  </a:cubicBezTo>
                  <a:cubicBezTo>
                    <a:pt x="745" y="3113"/>
                    <a:pt x="784" y="3099"/>
                    <a:pt x="809" y="3065"/>
                  </a:cubicBezTo>
                  <a:lnTo>
                    <a:pt x="2032" y="1517"/>
                  </a:lnTo>
                  <a:cubicBezTo>
                    <a:pt x="2075" y="1464"/>
                    <a:pt x="2148" y="1367"/>
                    <a:pt x="2144" y="1247"/>
                  </a:cubicBezTo>
                  <a:cubicBezTo>
                    <a:pt x="2133" y="1106"/>
                    <a:pt x="2017" y="1014"/>
                    <a:pt x="1964" y="970"/>
                  </a:cubicBezTo>
                  <a:cubicBezTo>
                    <a:pt x="1427" y="540"/>
                    <a:pt x="827" y="220"/>
                    <a:pt x="180" y="8"/>
                  </a:cubicBezTo>
                  <a:cubicBezTo>
                    <a:pt x="166" y="3"/>
                    <a:pt x="152" y="1"/>
                    <a:pt x="13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5028677" y="2571541"/>
              <a:ext cx="21087" cy="1108021"/>
            </a:xfrm>
            <a:custGeom>
              <a:avLst/>
              <a:gdLst/>
              <a:ahLst/>
              <a:cxnLst/>
              <a:rect l="l" t="t" r="r" b="b"/>
              <a:pathLst>
                <a:path w="335" h="17603" extrusionOk="0">
                  <a:moveTo>
                    <a:pt x="170" y="1"/>
                  </a:moveTo>
                  <a:cubicBezTo>
                    <a:pt x="96" y="6"/>
                    <a:pt x="44" y="59"/>
                    <a:pt x="44" y="132"/>
                  </a:cubicBezTo>
                  <a:cubicBezTo>
                    <a:pt x="53" y="504"/>
                    <a:pt x="58" y="867"/>
                    <a:pt x="63" y="1215"/>
                  </a:cubicBezTo>
                  <a:cubicBezTo>
                    <a:pt x="67" y="1282"/>
                    <a:pt x="121" y="1336"/>
                    <a:pt x="189" y="1336"/>
                  </a:cubicBezTo>
                  <a:lnTo>
                    <a:pt x="194" y="1336"/>
                  </a:lnTo>
                  <a:cubicBezTo>
                    <a:pt x="261" y="1336"/>
                    <a:pt x="315" y="1278"/>
                    <a:pt x="315" y="1211"/>
                  </a:cubicBezTo>
                  <a:cubicBezTo>
                    <a:pt x="310" y="862"/>
                    <a:pt x="305" y="499"/>
                    <a:pt x="295" y="126"/>
                  </a:cubicBezTo>
                  <a:cubicBezTo>
                    <a:pt x="295" y="54"/>
                    <a:pt x="237" y="1"/>
                    <a:pt x="170" y="1"/>
                  </a:cubicBezTo>
                  <a:close/>
                  <a:moveTo>
                    <a:pt x="203" y="2173"/>
                  </a:moveTo>
                  <a:cubicBezTo>
                    <a:pt x="131" y="2173"/>
                    <a:pt x="78" y="2226"/>
                    <a:pt x="78" y="2298"/>
                  </a:cubicBezTo>
                  <a:cubicBezTo>
                    <a:pt x="83" y="2671"/>
                    <a:pt x="83" y="3028"/>
                    <a:pt x="87" y="3382"/>
                  </a:cubicBezTo>
                  <a:cubicBezTo>
                    <a:pt x="87" y="3450"/>
                    <a:pt x="141" y="3503"/>
                    <a:pt x="208" y="3503"/>
                  </a:cubicBezTo>
                  <a:cubicBezTo>
                    <a:pt x="281" y="3503"/>
                    <a:pt x="334" y="3450"/>
                    <a:pt x="334" y="3377"/>
                  </a:cubicBezTo>
                  <a:cubicBezTo>
                    <a:pt x="334" y="3028"/>
                    <a:pt x="329" y="2666"/>
                    <a:pt x="329" y="2294"/>
                  </a:cubicBezTo>
                  <a:cubicBezTo>
                    <a:pt x="329" y="2226"/>
                    <a:pt x="271" y="2173"/>
                    <a:pt x="203" y="2173"/>
                  </a:cubicBezTo>
                  <a:close/>
                  <a:moveTo>
                    <a:pt x="208" y="4340"/>
                  </a:moveTo>
                  <a:cubicBezTo>
                    <a:pt x="141" y="4340"/>
                    <a:pt x="83" y="4392"/>
                    <a:pt x="83" y="4465"/>
                  </a:cubicBezTo>
                  <a:cubicBezTo>
                    <a:pt x="83" y="4833"/>
                    <a:pt x="83" y="5191"/>
                    <a:pt x="78" y="5549"/>
                  </a:cubicBezTo>
                  <a:cubicBezTo>
                    <a:pt x="78" y="5617"/>
                    <a:pt x="131" y="5669"/>
                    <a:pt x="203" y="5675"/>
                  </a:cubicBezTo>
                  <a:cubicBezTo>
                    <a:pt x="271" y="5675"/>
                    <a:pt x="324" y="5617"/>
                    <a:pt x="329" y="5549"/>
                  </a:cubicBezTo>
                  <a:cubicBezTo>
                    <a:pt x="329" y="5191"/>
                    <a:pt x="334" y="4833"/>
                    <a:pt x="334" y="4465"/>
                  </a:cubicBezTo>
                  <a:cubicBezTo>
                    <a:pt x="334" y="4398"/>
                    <a:pt x="276" y="4340"/>
                    <a:pt x="208" y="4340"/>
                  </a:cubicBezTo>
                  <a:close/>
                  <a:moveTo>
                    <a:pt x="189" y="6506"/>
                  </a:moveTo>
                  <a:cubicBezTo>
                    <a:pt x="121" y="6506"/>
                    <a:pt x="67" y="6564"/>
                    <a:pt x="67" y="6633"/>
                  </a:cubicBezTo>
                  <a:lnTo>
                    <a:pt x="53" y="7716"/>
                  </a:lnTo>
                  <a:cubicBezTo>
                    <a:pt x="53" y="7783"/>
                    <a:pt x="107" y="7841"/>
                    <a:pt x="174" y="7841"/>
                  </a:cubicBezTo>
                  <a:lnTo>
                    <a:pt x="179" y="7841"/>
                  </a:lnTo>
                  <a:cubicBezTo>
                    <a:pt x="247" y="7841"/>
                    <a:pt x="300" y="7783"/>
                    <a:pt x="300" y="7716"/>
                  </a:cubicBezTo>
                  <a:lnTo>
                    <a:pt x="315" y="6633"/>
                  </a:lnTo>
                  <a:cubicBezTo>
                    <a:pt x="315" y="6564"/>
                    <a:pt x="261" y="6506"/>
                    <a:pt x="194" y="6506"/>
                  </a:cubicBezTo>
                  <a:close/>
                  <a:moveTo>
                    <a:pt x="160" y="8674"/>
                  </a:moveTo>
                  <a:cubicBezTo>
                    <a:pt x="92" y="8674"/>
                    <a:pt x="38" y="8732"/>
                    <a:pt x="38" y="8799"/>
                  </a:cubicBezTo>
                  <a:lnTo>
                    <a:pt x="24" y="9883"/>
                  </a:lnTo>
                  <a:cubicBezTo>
                    <a:pt x="20" y="9950"/>
                    <a:pt x="78" y="10008"/>
                    <a:pt x="145" y="10008"/>
                  </a:cubicBezTo>
                  <a:cubicBezTo>
                    <a:pt x="213" y="10008"/>
                    <a:pt x="271" y="9955"/>
                    <a:pt x="271" y="9883"/>
                  </a:cubicBezTo>
                  <a:lnTo>
                    <a:pt x="286" y="8799"/>
                  </a:lnTo>
                  <a:cubicBezTo>
                    <a:pt x="286" y="8732"/>
                    <a:pt x="232" y="8674"/>
                    <a:pt x="165" y="8674"/>
                  </a:cubicBezTo>
                  <a:close/>
                  <a:moveTo>
                    <a:pt x="136" y="10841"/>
                  </a:moveTo>
                  <a:cubicBezTo>
                    <a:pt x="67" y="10841"/>
                    <a:pt x="9" y="10899"/>
                    <a:pt x="9" y="10966"/>
                  </a:cubicBezTo>
                  <a:cubicBezTo>
                    <a:pt x="9" y="11314"/>
                    <a:pt x="5" y="11677"/>
                    <a:pt x="5" y="12049"/>
                  </a:cubicBezTo>
                  <a:cubicBezTo>
                    <a:pt x="5" y="12118"/>
                    <a:pt x="58" y="12176"/>
                    <a:pt x="125" y="12176"/>
                  </a:cubicBezTo>
                  <a:cubicBezTo>
                    <a:pt x="199" y="12176"/>
                    <a:pt x="252" y="12122"/>
                    <a:pt x="252" y="12049"/>
                  </a:cubicBezTo>
                  <a:cubicBezTo>
                    <a:pt x="257" y="11677"/>
                    <a:pt x="257" y="11319"/>
                    <a:pt x="261" y="10966"/>
                  </a:cubicBezTo>
                  <a:cubicBezTo>
                    <a:pt x="261" y="10899"/>
                    <a:pt x="208" y="10845"/>
                    <a:pt x="136" y="10841"/>
                  </a:cubicBezTo>
                  <a:close/>
                  <a:moveTo>
                    <a:pt x="125" y="13012"/>
                  </a:moveTo>
                  <a:cubicBezTo>
                    <a:pt x="53" y="13012"/>
                    <a:pt x="0" y="13065"/>
                    <a:pt x="0" y="13133"/>
                  </a:cubicBezTo>
                  <a:lnTo>
                    <a:pt x="0" y="13761"/>
                  </a:lnTo>
                  <a:lnTo>
                    <a:pt x="0" y="14221"/>
                  </a:lnTo>
                  <a:lnTo>
                    <a:pt x="247" y="14212"/>
                  </a:lnTo>
                  <a:lnTo>
                    <a:pt x="247" y="13761"/>
                  </a:lnTo>
                  <a:lnTo>
                    <a:pt x="247" y="13138"/>
                  </a:lnTo>
                  <a:cubicBezTo>
                    <a:pt x="247" y="13065"/>
                    <a:pt x="194" y="13012"/>
                    <a:pt x="125" y="13012"/>
                  </a:cubicBezTo>
                  <a:close/>
                  <a:moveTo>
                    <a:pt x="125" y="15179"/>
                  </a:moveTo>
                  <a:cubicBezTo>
                    <a:pt x="58" y="15179"/>
                    <a:pt x="0" y="15237"/>
                    <a:pt x="0" y="15304"/>
                  </a:cubicBezTo>
                  <a:cubicBezTo>
                    <a:pt x="5" y="15652"/>
                    <a:pt x="5" y="16016"/>
                    <a:pt x="9" y="16388"/>
                  </a:cubicBezTo>
                  <a:cubicBezTo>
                    <a:pt x="9" y="16456"/>
                    <a:pt x="63" y="16514"/>
                    <a:pt x="136" y="16514"/>
                  </a:cubicBezTo>
                  <a:cubicBezTo>
                    <a:pt x="203" y="16514"/>
                    <a:pt x="257" y="16456"/>
                    <a:pt x="257" y="16388"/>
                  </a:cubicBezTo>
                  <a:cubicBezTo>
                    <a:pt x="257" y="16016"/>
                    <a:pt x="252" y="15652"/>
                    <a:pt x="252" y="15304"/>
                  </a:cubicBezTo>
                  <a:cubicBezTo>
                    <a:pt x="252" y="15237"/>
                    <a:pt x="194" y="15179"/>
                    <a:pt x="125" y="15179"/>
                  </a:cubicBezTo>
                  <a:close/>
                  <a:moveTo>
                    <a:pt x="145" y="17351"/>
                  </a:moveTo>
                  <a:cubicBezTo>
                    <a:pt x="73" y="17351"/>
                    <a:pt x="20" y="17409"/>
                    <a:pt x="20" y="17481"/>
                  </a:cubicBezTo>
                  <a:cubicBezTo>
                    <a:pt x="20" y="17549"/>
                    <a:pt x="73" y="17603"/>
                    <a:pt x="145" y="17603"/>
                  </a:cubicBezTo>
                  <a:cubicBezTo>
                    <a:pt x="213" y="17603"/>
                    <a:pt x="266" y="17549"/>
                    <a:pt x="266" y="17481"/>
                  </a:cubicBezTo>
                  <a:lnTo>
                    <a:pt x="266" y="17471"/>
                  </a:lnTo>
                  <a:cubicBezTo>
                    <a:pt x="266" y="17404"/>
                    <a:pt x="213" y="17351"/>
                    <a:pt x="145" y="1735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4572886" y="2571541"/>
              <a:ext cx="21087" cy="1108021"/>
            </a:xfrm>
            <a:custGeom>
              <a:avLst/>
              <a:gdLst/>
              <a:ahLst/>
              <a:cxnLst/>
              <a:rect l="l" t="t" r="r" b="b"/>
              <a:pathLst>
                <a:path w="335" h="17603" extrusionOk="0">
                  <a:moveTo>
                    <a:pt x="169" y="1"/>
                  </a:moveTo>
                  <a:cubicBezTo>
                    <a:pt x="102" y="6"/>
                    <a:pt x="44" y="59"/>
                    <a:pt x="49" y="132"/>
                  </a:cubicBezTo>
                  <a:cubicBezTo>
                    <a:pt x="53" y="504"/>
                    <a:pt x="64" y="867"/>
                    <a:pt x="68" y="1215"/>
                  </a:cubicBezTo>
                  <a:cubicBezTo>
                    <a:pt x="68" y="1282"/>
                    <a:pt x="122" y="1336"/>
                    <a:pt x="189" y="1336"/>
                  </a:cubicBezTo>
                  <a:lnTo>
                    <a:pt x="194" y="1336"/>
                  </a:lnTo>
                  <a:cubicBezTo>
                    <a:pt x="262" y="1336"/>
                    <a:pt x="314" y="1278"/>
                    <a:pt x="314" y="1211"/>
                  </a:cubicBezTo>
                  <a:cubicBezTo>
                    <a:pt x="310" y="862"/>
                    <a:pt x="305" y="499"/>
                    <a:pt x="296" y="126"/>
                  </a:cubicBezTo>
                  <a:cubicBezTo>
                    <a:pt x="296" y="54"/>
                    <a:pt x="238" y="1"/>
                    <a:pt x="169" y="1"/>
                  </a:cubicBezTo>
                  <a:close/>
                  <a:moveTo>
                    <a:pt x="204" y="2173"/>
                  </a:moveTo>
                  <a:cubicBezTo>
                    <a:pt x="136" y="2173"/>
                    <a:pt x="78" y="2226"/>
                    <a:pt x="78" y="2298"/>
                  </a:cubicBezTo>
                  <a:cubicBezTo>
                    <a:pt x="82" y="2671"/>
                    <a:pt x="82" y="3028"/>
                    <a:pt x="88" y="3382"/>
                  </a:cubicBezTo>
                  <a:cubicBezTo>
                    <a:pt x="88" y="3450"/>
                    <a:pt x="140" y="3503"/>
                    <a:pt x="209" y="3503"/>
                  </a:cubicBezTo>
                  <a:cubicBezTo>
                    <a:pt x="281" y="3503"/>
                    <a:pt x="334" y="3450"/>
                    <a:pt x="334" y="3377"/>
                  </a:cubicBezTo>
                  <a:cubicBezTo>
                    <a:pt x="334" y="3028"/>
                    <a:pt x="334" y="2666"/>
                    <a:pt x="330" y="2294"/>
                  </a:cubicBezTo>
                  <a:cubicBezTo>
                    <a:pt x="330" y="2226"/>
                    <a:pt x="276" y="2173"/>
                    <a:pt x="204" y="2173"/>
                  </a:cubicBezTo>
                  <a:close/>
                  <a:moveTo>
                    <a:pt x="209" y="4340"/>
                  </a:moveTo>
                  <a:cubicBezTo>
                    <a:pt x="140" y="4340"/>
                    <a:pt x="88" y="4392"/>
                    <a:pt x="88" y="4465"/>
                  </a:cubicBezTo>
                  <a:cubicBezTo>
                    <a:pt x="82" y="4833"/>
                    <a:pt x="82" y="5191"/>
                    <a:pt x="78" y="5549"/>
                  </a:cubicBezTo>
                  <a:cubicBezTo>
                    <a:pt x="78" y="5617"/>
                    <a:pt x="136" y="5669"/>
                    <a:pt x="204" y="5675"/>
                  </a:cubicBezTo>
                  <a:cubicBezTo>
                    <a:pt x="271" y="5675"/>
                    <a:pt x="330" y="5617"/>
                    <a:pt x="330" y="5549"/>
                  </a:cubicBezTo>
                  <a:cubicBezTo>
                    <a:pt x="330" y="5191"/>
                    <a:pt x="334" y="4833"/>
                    <a:pt x="334" y="4465"/>
                  </a:cubicBezTo>
                  <a:cubicBezTo>
                    <a:pt x="334" y="4398"/>
                    <a:pt x="281" y="4340"/>
                    <a:pt x="209" y="4340"/>
                  </a:cubicBezTo>
                  <a:close/>
                  <a:moveTo>
                    <a:pt x="194" y="6506"/>
                  </a:moveTo>
                  <a:cubicBezTo>
                    <a:pt x="126" y="6506"/>
                    <a:pt x="68" y="6560"/>
                    <a:pt x="68" y="6633"/>
                  </a:cubicBezTo>
                  <a:lnTo>
                    <a:pt x="53" y="7716"/>
                  </a:lnTo>
                  <a:cubicBezTo>
                    <a:pt x="53" y="7783"/>
                    <a:pt x="107" y="7841"/>
                    <a:pt x="175" y="7841"/>
                  </a:cubicBezTo>
                  <a:lnTo>
                    <a:pt x="180" y="7841"/>
                  </a:lnTo>
                  <a:cubicBezTo>
                    <a:pt x="247" y="7841"/>
                    <a:pt x="300" y="7783"/>
                    <a:pt x="300" y="7716"/>
                  </a:cubicBezTo>
                  <a:lnTo>
                    <a:pt x="314" y="6633"/>
                  </a:lnTo>
                  <a:cubicBezTo>
                    <a:pt x="320" y="6564"/>
                    <a:pt x="262" y="6506"/>
                    <a:pt x="194" y="6506"/>
                  </a:cubicBezTo>
                  <a:close/>
                  <a:moveTo>
                    <a:pt x="160" y="8674"/>
                  </a:moveTo>
                  <a:cubicBezTo>
                    <a:pt x="93" y="8674"/>
                    <a:pt x="39" y="8732"/>
                    <a:pt x="39" y="8799"/>
                  </a:cubicBezTo>
                  <a:lnTo>
                    <a:pt x="24" y="9883"/>
                  </a:lnTo>
                  <a:cubicBezTo>
                    <a:pt x="24" y="9950"/>
                    <a:pt x="78" y="10008"/>
                    <a:pt x="146" y="10008"/>
                  </a:cubicBezTo>
                  <a:lnTo>
                    <a:pt x="151" y="10008"/>
                  </a:lnTo>
                  <a:cubicBezTo>
                    <a:pt x="218" y="10008"/>
                    <a:pt x="271" y="9955"/>
                    <a:pt x="271" y="9883"/>
                  </a:cubicBezTo>
                  <a:lnTo>
                    <a:pt x="285" y="8799"/>
                  </a:lnTo>
                  <a:cubicBezTo>
                    <a:pt x="285" y="8732"/>
                    <a:pt x="233" y="8674"/>
                    <a:pt x="165" y="8674"/>
                  </a:cubicBezTo>
                  <a:close/>
                  <a:moveTo>
                    <a:pt x="136" y="10841"/>
                  </a:moveTo>
                  <a:cubicBezTo>
                    <a:pt x="68" y="10841"/>
                    <a:pt x="15" y="10899"/>
                    <a:pt x="10" y="10966"/>
                  </a:cubicBezTo>
                  <a:cubicBezTo>
                    <a:pt x="10" y="11314"/>
                    <a:pt x="6" y="11677"/>
                    <a:pt x="6" y="12049"/>
                  </a:cubicBezTo>
                  <a:cubicBezTo>
                    <a:pt x="6" y="12118"/>
                    <a:pt x="59" y="12176"/>
                    <a:pt x="126" y="12176"/>
                  </a:cubicBezTo>
                  <a:lnTo>
                    <a:pt x="131" y="12176"/>
                  </a:lnTo>
                  <a:cubicBezTo>
                    <a:pt x="198" y="12176"/>
                    <a:pt x="252" y="12122"/>
                    <a:pt x="252" y="12049"/>
                  </a:cubicBezTo>
                  <a:cubicBezTo>
                    <a:pt x="256" y="11677"/>
                    <a:pt x="256" y="11319"/>
                    <a:pt x="262" y="10966"/>
                  </a:cubicBezTo>
                  <a:cubicBezTo>
                    <a:pt x="262" y="10899"/>
                    <a:pt x="209" y="10845"/>
                    <a:pt x="136" y="10841"/>
                  </a:cubicBezTo>
                  <a:close/>
                  <a:moveTo>
                    <a:pt x="126" y="13012"/>
                  </a:moveTo>
                  <a:cubicBezTo>
                    <a:pt x="53" y="13012"/>
                    <a:pt x="1" y="13065"/>
                    <a:pt x="1" y="13133"/>
                  </a:cubicBezTo>
                  <a:lnTo>
                    <a:pt x="1" y="13761"/>
                  </a:lnTo>
                  <a:lnTo>
                    <a:pt x="1" y="14221"/>
                  </a:lnTo>
                  <a:lnTo>
                    <a:pt x="247" y="14212"/>
                  </a:lnTo>
                  <a:lnTo>
                    <a:pt x="247" y="13761"/>
                  </a:lnTo>
                  <a:lnTo>
                    <a:pt x="247" y="13133"/>
                  </a:lnTo>
                  <a:cubicBezTo>
                    <a:pt x="247" y="13065"/>
                    <a:pt x="194" y="13012"/>
                    <a:pt x="126" y="13012"/>
                  </a:cubicBezTo>
                  <a:close/>
                  <a:moveTo>
                    <a:pt x="126" y="15179"/>
                  </a:moveTo>
                  <a:cubicBezTo>
                    <a:pt x="59" y="15179"/>
                    <a:pt x="1" y="15237"/>
                    <a:pt x="6" y="15304"/>
                  </a:cubicBezTo>
                  <a:cubicBezTo>
                    <a:pt x="6" y="15652"/>
                    <a:pt x="6" y="16016"/>
                    <a:pt x="10" y="16388"/>
                  </a:cubicBezTo>
                  <a:cubicBezTo>
                    <a:pt x="10" y="16456"/>
                    <a:pt x="68" y="16514"/>
                    <a:pt x="136" y="16514"/>
                  </a:cubicBezTo>
                  <a:cubicBezTo>
                    <a:pt x="204" y="16514"/>
                    <a:pt x="262" y="16456"/>
                    <a:pt x="256" y="16388"/>
                  </a:cubicBezTo>
                  <a:cubicBezTo>
                    <a:pt x="256" y="16016"/>
                    <a:pt x="252" y="15652"/>
                    <a:pt x="252" y="15304"/>
                  </a:cubicBezTo>
                  <a:cubicBezTo>
                    <a:pt x="252" y="15237"/>
                    <a:pt x="194" y="15179"/>
                    <a:pt x="126" y="15179"/>
                  </a:cubicBezTo>
                  <a:close/>
                  <a:moveTo>
                    <a:pt x="146" y="17351"/>
                  </a:moveTo>
                  <a:cubicBezTo>
                    <a:pt x="78" y="17351"/>
                    <a:pt x="20" y="17409"/>
                    <a:pt x="20" y="17481"/>
                  </a:cubicBezTo>
                  <a:cubicBezTo>
                    <a:pt x="20" y="17549"/>
                    <a:pt x="78" y="17603"/>
                    <a:pt x="146" y="17603"/>
                  </a:cubicBezTo>
                  <a:cubicBezTo>
                    <a:pt x="213" y="17603"/>
                    <a:pt x="271" y="17549"/>
                    <a:pt x="271" y="17481"/>
                  </a:cubicBezTo>
                  <a:lnTo>
                    <a:pt x="271" y="17471"/>
                  </a:lnTo>
                  <a:cubicBezTo>
                    <a:pt x="271" y="17404"/>
                    <a:pt x="213" y="17351"/>
                    <a:pt x="146" y="1735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4582957" y="2579850"/>
              <a:ext cx="472591" cy="21590"/>
            </a:xfrm>
            <a:custGeom>
              <a:avLst/>
              <a:gdLst/>
              <a:ahLst/>
              <a:cxnLst/>
              <a:rect l="l" t="t" r="r" b="b"/>
              <a:pathLst>
                <a:path w="7508" h="343" extrusionOk="0">
                  <a:moveTo>
                    <a:pt x="871" y="5"/>
                  </a:moveTo>
                  <a:cubicBezTo>
                    <a:pt x="619" y="9"/>
                    <a:pt x="368" y="14"/>
                    <a:pt x="121" y="29"/>
                  </a:cubicBezTo>
                  <a:cubicBezTo>
                    <a:pt x="53" y="29"/>
                    <a:pt x="0" y="87"/>
                    <a:pt x="0" y="159"/>
                  </a:cubicBezTo>
                  <a:cubicBezTo>
                    <a:pt x="5" y="222"/>
                    <a:pt x="58" y="275"/>
                    <a:pt x="125" y="275"/>
                  </a:cubicBezTo>
                  <a:lnTo>
                    <a:pt x="131" y="275"/>
                  </a:lnTo>
                  <a:cubicBezTo>
                    <a:pt x="377" y="266"/>
                    <a:pt x="625" y="255"/>
                    <a:pt x="875" y="251"/>
                  </a:cubicBezTo>
                  <a:cubicBezTo>
                    <a:pt x="944" y="251"/>
                    <a:pt x="996" y="193"/>
                    <a:pt x="996" y="125"/>
                  </a:cubicBezTo>
                  <a:cubicBezTo>
                    <a:pt x="996" y="58"/>
                    <a:pt x="938" y="5"/>
                    <a:pt x="871" y="5"/>
                  </a:cubicBezTo>
                  <a:close/>
                  <a:moveTo>
                    <a:pt x="1954" y="0"/>
                  </a:moveTo>
                  <a:cubicBezTo>
                    <a:pt x="1886" y="0"/>
                    <a:pt x="1833" y="58"/>
                    <a:pt x="1833" y="125"/>
                  </a:cubicBezTo>
                  <a:cubicBezTo>
                    <a:pt x="1833" y="193"/>
                    <a:pt x="1886" y="251"/>
                    <a:pt x="1954" y="251"/>
                  </a:cubicBezTo>
                  <a:cubicBezTo>
                    <a:pt x="2317" y="255"/>
                    <a:pt x="2675" y="266"/>
                    <a:pt x="3038" y="275"/>
                  </a:cubicBezTo>
                  <a:lnTo>
                    <a:pt x="3043" y="275"/>
                  </a:lnTo>
                  <a:cubicBezTo>
                    <a:pt x="3110" y="275"/>
                    <a:pt x="3163" y="222"/>
                    <a:pt x="3163" y="154"/>
                  </a:cubicBezTo>
                  <a:cubicBezTo>
                    <a:pt x="3168" y="87"/>
                    <a:pt x="3115" y="29"/>
                    <a:pt x="3043" y="23"/>
                  </a:cubicBezTo>
                  <a:cubicBezTo>
                    <a:pt x="2679" y="14"/>
                    <a:pt x="2322" y="5"/>
                    <a:pt x="1960" y="0"/>
                  </a:cubicBezTo>
                  <a:close/>
                  <a:moveTo>
                    <a:pt x="4120" y="58"/>
                  </a:moveTo>
                  <a:cubicBezTo>
                    <a:pt x="4049" y="58"/>
                    <a:pt x="4000" y="114"/>
                    <a:pt x="4000" y="179"/>
                  </a:cubicBezTo>
                  <a:cubicBezTo>
                    <a:pt x="4000" y="246"/>
                    <a:pt x="4054" y="304"/>
                    <a:pt x="4121" y="309"/>
                  </a:cubicBezTo>
                  <a:cubicBezTo>
                    <a:pt x="4484" y="319"/>
                    <a:pt x="4846" y="329"/>
                    <a:pt x="5204" y="333"/>
                  </a:cubicBezTo>
                  <a:lnTo>
                    <a:pt x="5210" y="333"/>
                  </a:lnTo>
                  <a:cubicBezTo>
                    <a:pt x="5277" y="333"/>
                    <a:pt x="5331" y="280"/>
                    <a:pt x="5335" y="213"/>
                  </a:cubicBezTo>
                  <a:cubicBezTo>
                    <a:pt x="5335" y="145"/>
                    <a:pt x="5282" y="87"/>
                    <a:pt x="5210" y="87"/>
                  </a:cubicBezTo>
                  <a:cubicBezTo>
                    <a:pt x="4851" y="77"/>
                    <a:pt x="4489" y="67"/>
                    <a:pt x="4130" y="58"/>
                  </a:cubicBezTo>
                  <a:cubicBezTo>
                    <a:pt x="4127" y="58"/>
                    <a:pt x="4123" y="58"/>
                    <a:pt x="4120" y="58"/>
                  </a:cubicBezTo>
                  <a:close/>
                  <a:moveTo>
                    <a:pt x="7381" y="67"/>
                  </a:moveTo>
                  <a:cubicBezTo>
                    <a:pt x="7378" y="67"/>
                    <a:pt x="7374" y="67"/>
                    <a:pt x="7371" y="67"/>
                  </a:cubicBezTo>
                  <a:cubicBezTo>
                    <a:pt x="7028" y="81"/>
                    <a:pt x="6675" y="92"/>
                    <a:pt x="6293" y="96"/>
                  </a:cubicBezTo>
                  <a:cubicBezTo>
                    <a:pt x="6226" y="96"/>
                    <a:pt x="6168" y="150"/>
                    <a:pt x="6168" y="217"/>
                  </a:cubicBezTo>
                  <a:cubicBezTo>
                    <a:pt x="6168" y="290"/>
                    <a:pt x="6226" y="343"/>
                    <a:pt x="6293" y="343"/>
                  </a:cubicBezTo>
                  <a:cubicBezTo>
                    <a:pt x="6679" y="343"/>
                    <a:pt x="7038" y="333"/>
                    <a:pt x="7381" y="314"/>
                  </a:cubicBezTo>
                  <a:cubicBezTo>
                    <a:pt x="7454" y="314"/>
                    <a:pt x="7507" y="255"/>
                    <a:pt x="7502" y="184"/>
                  </a:cubicBezTo>
                  <a:cubicBezTo>
                    <a:pt x="7497" y="119"/>
                    <a:pt x="7453" y="67"/>
                    <a:pt x="7381" y="67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4582957" y="3640248"/>
              <a:ext cx="472591" cy="21653"/>
            </a:xfrm>
            <a:custGeom>
              <a:avLst/>
              <a:gdLst/>
              <a:ahLst/>
              <a:cxnLst/>
              <a:rect l="l" t="t" r="r" b="b"/>
              <a:pathLst>
                <a:path w="7508" h="344" extrusionOk="0">
                  <a:moveTo>
                    <a:pt x="871" y="5"/>
                  </a:moveTo>
                  <a:cubicBezTo>
                    <a:pt x="619" y="5"/>
                    <a:pt x="368" y="15"/>
                    <a:pt x="121" y="24"/>
                  </a:cubicBezTo>
                  <a:cubicBezTo>
                    <a:pt x="53" y="29"/>
                    <a:pt x="0" y="87"/>
                    <a:pt x="0" y="155"/>
                  </a:cubicBezTo>
                  <a:cubicBezTo>
                    <a:pt x="5" y="223"/>
                    <a:pt x="58" y="276"/>
                    <a:pt x="125" y="276"/>
                  </a:cubicBezTo>
                  <a:lnTo>
                    <a:pt x="131" y="276"/>
                  </a:lnTo>
                  <a:cubicBezTo>
                    <a:pt x="377" y="266"/>
                    <a:pt x="625" y="257"/>
                    <a:pt x="875" y="252"/>
                  </a:cubicBezTo>
                  <a:cubicBezTo>
                    <a:pt x="944" y="252"/>
                    <a:pt x="996" y="194"/>
                    <a:pt x="996" y="125"/>
                  </a:cubicBezTo>
                  <a:cubicBezTo>
                    <a:pt x="996" y="58"/>
                    <a:pt x="938" y="5"/>
                    <a:pt x="871" y="5"/>
                  </a:cubicBezTo>
                  <a:close/>
                  <a:moveTo>
                    <a:pt x="1954" y="0"/>
                  </a:moveTo>
                  <a:cubicBezTo>
                    <a:pt x="1886" y="0"/>
                    <a:pt x="1833" y="58"/>
                    <a:pt x="1833" y="125"/>
                  </a:cubicBezTo>
                  <a:cubicBezTo>
                    <a:pt x="1833" y="194"/>
                    <a:pt x="1886" y="252"/>
                    <a:pt x="1954" y="252"/>
                  </a:cubicBezTo>
                  <a:cubicBezTo>
                    <a:pt x="2317" y="257"/>
                    <a:pt x="2675" y="266"/>
                    <a:pt x="3038" y="276"/>
                  </a:cubicBezTo>
                  <a:lnTo>
                    <a:pt x="3043" y="276"/>
                  </a:lnTo>
                  <a:cubicBezTo>
                    <a:pt x="3110" y="276"/>
                    <a:pt x="3163" y="223"/>
                    <a:pt x="3163" y="155"/>
                  </a:cubicBezTo>
                  <a:cubicBezTo>
                    <a:pt x="3168" y="83"/>
                    <a:pt x="3115" y="29"/>
                    <a:pt x="3043" y="24"/>
                  </a:cubicBezTo>
                  <a:cubicBezTo>
                    <a:pt x="2679" y="15"/>
                    <a:pt x="2322" y="5"/>
                    <a:pt x="1960" y="0"/>
                  </a:cubicBezTo>
                  <a:close/>
                  <a:moveTo>
                    <a:pt x="4122" y="58"/>
                  </a:moveTo>
                  <a:cubicBezTo>
                    <a:pt x="4050" y="58"/>
                    <a:pt x="4000" y="114"/>
                    <a:pt x="4000" y="179"/>
                  </a:cubicBezTo>
                  <a:cubicBezTo>
                    <a:pt x="4000" y="247"/>
                    <a:pt x="4054" y="305"/>
                    <a:pt x="4121" y="305"/>
                  </a:cubicBezTo>
                  <a:cubicBezTo>
                    <a:pt x="4484" y="319"/>
                    <a:pt x="4846" y="329"/>
                    <a:pt x="5204" y="334"/>
                  </a:cubicBezTo>
                  <a:lnTo>
                    <a:pt x="5210" y="334"/>
                  </a:lnTo>
                  <a:cubicBezTo>
                    <a:pt x="5277" y="334"/>
                    <a:pt x="5331" y="281"/>
                    <a:pt x="5335" y="213"/>
                  </a:cubicBezTo>
                  <a:cubicBezTo>
                    <a:pt x="5335" y="145"/>
                    <a:pt x="5282" y="87"/>
                    <a:pt x="5210" y="87"/>
                  </a:cubicBezTo>
                  <a:cubicBezTo>
                    <a:pt x="4851" y="78"/>
                    <a:pt x="4489" y="67"/>
                    <a:pt x="4130" y="58"/>
                  </a:cubicBezTo>
                  <a:cubicBezTo>
                    <a:pt x="4127" y="58"/>
                    <a:pt x="4125" y="58"/>
                    <a:pt x="4122" y="58"/>
                  </a:cubicBezTo>
                  <a:close/>
                  <a:moveTo>
                    <a:pt x="7371" y="67"/>
                  </a:moveTo>
                  <a:cubicBezTo>
                    <a:pt x="7028" y="83"/>
                    <a:pt x="6675" y="92"/>
                    <a:pt x="6293" y="92"/>
                  </a:cubicBezTo>
                  <a:cubicBezTo>
                    <a:pt x="6226" y="92"/>
                    <a:pt x="6168" y="150"/>
                    <a:pt x="6168" y="218"/>
                  </a:cubicBezTo>
                  <a:cubicBezTo>
                    <a:pt x="6168" y="286"/>
                    <a:pt x="6226" y="344"/>
                    <a:pt x="6293" y="344"/>
                  </a:cubicBezTo>
                  <a:cubicBezTo>
                    <a:pt x="6679" y="339"/>
                    <a:pt x="7038" y="329"/>
                    <a:pt x="7381" y="315"/>
                  </a:cubicBezTo>
                  <a:cubicBezTo>
                    <a:pt x="7454" y="310"/>
                    <a:pt x="7507" y="252"/>
                    <a:pt x="7502" y="184"/>
                  </a:cubicBezTo>
                  <a:cubicBezTo>
                    <a:pt x="7497" y="116"/>
                    <a:pt x="7449" y="67"/>
                    <a:pt x="7371" y="67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077397" y="2492228"/>
              <a:ext cx="74275" cy="121736"/>
            </a:xfrm>
            <a:custGeom>
              <a:avLst/>
              <a:gdLst/>
              <a:ahLst/>
              <a:cxnLst/>
              <a:rect l="l" t="t" r="r" b="b"/>
              <a:pathLst>
                <a:path w="1180" h="1934" extrusionOk="0">
                  <a:moveTo>
                    <a:pt x="788" y="1"/>
                  </a:moveTo>
                  <a:cubicBezTo>
                    <a:pt x="654" y="1"/>
                    <a:pt x="522" y="51"/>
                    <a:pt x="425" y="124"/>
                  </a:cubicBezTo>
                  <a:cubicBezTo>
                    <a:pt x="291" y="231"/>
                    <a:pt x="188" y="395"/>
                    <a:pt x="116" y="627"/>
                  </a:cubicBezTo>
                  <a:cubicBezTo>
                    <a:pt x="0" y="995"/>
                    <a:pt x="25" y="1339"/>
                    <a:pt x="174" y="1585"/>
                  </a:cubicBezTo>
                  <a:cubicBezTo>
                    <a:pt x="280" y="1759"/>
                    <a:pt x="460" y="1885"/>
                    <a:pt x="663" y="1919"/>
                  </a:cubicBezTo>
                  <a:cubicBezTo>
                    <a:pt x="702" y="1928"/>
                    <a:pt x="744" y="1933"/>
                    <a:pt x="784" y="1933"/>
                  </a:cubicBezTo>
                  <a:cubicBezTo>
                    <a:pt x="905" y="1933"/>
                    <a:pt x="1021" y="1895"/>
                    <a:pt x="1117" y="1822"/>
                  </a:cubicBezTo>
                  <a:cubicBezTo>
                    <a:pt x="1170" y="1779"/>
                    <a:pt x="1180" y="1701"/>
                    <a:pt x="1141" y="1647"/>
                  </a:cubicBezTo>
                  <a:cubicBezTo>
                    <a:pt x="1117" y="1614"/>
                    <a:pt x="1080" y="1597"/>
                    <a:pt x="1042" y="1597"/>
                  </a:cubicBezTo>
                  <a:cubicBezTo>
                    <a:pt x="1015" y="1597"/>
                    <a:pt x="987" y="1606"/>
                    <a:pt x="963" y="1624"/>
                  </a:cubicBezTo>
                  <a:cubicBezTo>
                    <a:pt x="916" y="1663"/>
                    <a:pt x="853" y="1684"/>
                    <a:pt x="782" y="1684"/>
                  </a:cubicBezTo>
                  <a:cubicBezTo>
                    <a:pt x="758" y="1684"/>
                    <a:pt x="732" y="1682"/>
                    <a:pt x="706" y="1677"/>
                  </a:cubicBezTo>
                  <a:cubicBezTo>
                    <a:pt x="576" y="1653"/>
                    <a:pt x="454" y="1566"/>
                    <a:pt x="387" y="1459"/>
                  </a:cubicBezTo>
                  <a:cubicBezTo>
                    <a:pt x="233" y="1203"/>
                    <a:pt x="300" y="874"/>
                    <a:pt x="353" y="700"/>
                  </a:cubicBezTo>
                  <a:cubicBezTo>
                    <a:pt x="411" y="521"/>
                    <a:pt x="483" y="395"/>
                    <a:pt x="581" y="323"/>
                  </a:cubicBezTo>
                  <a:cubicBezTo>
                    <a:pt x="636" y="279"/>
                    <a:pt x="713" y="251"/>
                    <a:pt x="786" y="251"/>
                  </a:cubicBezTo>
                  <a:cubicBezTo>
                    <a:pt x="833" y="251"/>
                    <a:pt x="878" y="262"/>
                    <a:pt x="914" y="289"/>
                  </a:cubicBezTo>
                  <a:cubicBezTo>
                    <a:pt x="935" y="305"/>
                    <a:pt x="961" y="312"/>
                    <a:pt x="987" y="312"/>
                  </a:cubicBezTo>
                  <a:cubicBezTo>
                    <a:pt x="1026" y="312"/>
                    <a:pt x="1065" y="295"/>
                    <a:pt x="1088" y="260"/>
                  </a:cubicBezTo>
                  <a:cubicBezTo>
                    <a:pt x="1128" y="207"/>
                    <a:pt x="1117" y="124"/>
                    <a:pt x="1059" y="86"/>
                  </a:cubicBezTo>
                  <a:cubicBezTo>
                    <a:pt x="977" y="26"/>
                    <a:pt x="882" y="1"/>
                    <a:pt x="78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4445043" y="2463210"/>
              <a:ext cx="89885" cy="146221"/>
            </a:xfrm>
            <a:custGeom>
              <a:avLst/>
              <a:gdLst/>
              <a:ahLst/>
              <a:cxnLst/>
              <a:rect l="l" t="t" r="r" b="b"/>
              <a:pathLst>
                <a:path w="1428" h="2323" extrusionOk="0">
                  <a:moveTo>
                    <a:pt x="720" y="0"/>
                  </a:moveTo>
                  <a:cubicBezTo>
                    <a:pt x="662" y="0"/>
                    <a:pt x="615" y="34"/>
                    <a:pt x="595" y="87"/>
                  </a:cubicBezTo>
                  <a:cubicBezTo>
                    <a:pt x="372" y="760"/>
                    <a:pt x="179" y="1451"/>
                    <a:pt x="14" y="2148"/>
                  </a:cubicBezTo>
                  <a:cubicBezTo>
                    <a:pt x="1" y="2215"/>
                    <a:pt x="43" y="2278"/>
                    <a:pt x="111" y="2298"/>
                  </a:cubicBezTo>
                  <a:cubicBezTo>
                    <a:pt x="119" y="2299"/>
                    <a:pt x="127" y="2300"/>
                    <a:pt x="135" y="2300"/>
                  </a:cubicBezTo>
                  <a:cubicBezTo>
                    <a:pt x="191" y="2300"/>
                    <a:pt x="244" y="2260"/>
                    <a:pt x="262" y="2201"/>
                  </a:cubicBezTo>
                  <a:cubicBezTo>
                    <a:pt x="382" y="1664"/>
                    <a:pt x="532" y="1122"/>
                    <a:pt x="697" y="590"/>
                  </a:cubicBezTo>
                  <a:lnTo>
                    <a:pt x="1059" y="2143"/>
                  </a:lnTo>
                  <a:cubicBezTo>
                    <a:pt x="1064" y="2177"/>
                    <a:pt x="1088" y="2278"/>
                    <a:pt x="1190" y="2312"/>
                  </a:cubicBezTo>
                  <a:cubicBezTo>
                    <a:pt x="1204" y="2322"/>
                    <a:pt x="1224" y="2322"/>
                    <a:pt x="1243" y="2322"/>
                  </a:cubicBezTo>
                  <a:cubicBezTo>
                    <a:pt x="1301" y="2322"/>
                    <a:pt x="1365" y="2288"/>
                    <a:pt x="1394" y="2230"/>
                  </a:cubicBezTo>
                  <a:cubicBezTo>
                    <a:pt x="1427" y="2157"/>
                    <a:pt x="1403" y="2075"/>
                    <a:pt x="1340" y="2037"/>
                  </a:cubicBezTo>
                  <a:cubicBezTo>
                    <a:pt x="1320" y="2027"/>
                    <a:pt x="1301" y="2021"/>
                    <a:pt x="1287" y="2017"/>
                  </a:cubicBezTo>
                  <a:lnTo>
                    <a:pt x="836" y="97"/>
                  </a:lnTo>
                  <a:cubicBezTo>
                    <a:pt x="822" y="43"/>
                    <a:pt x="774" y="5"/>
                    <a:pt x="72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4531468" y="3720065"/>
              <a:ext cx="84095" cy="101404"/>
            </a:xfrm>
            <a:custGeom>
              <a:avLst/>
              <a:gdLst/>
              <a:ahLst/>
              <a:cxnLst/>
              <a:rect l="l" t="t" r="r" b="b"/>
              <a:pathLst>
                <a:path w="1336" h="1611" extrusionOk="0">
                  <a:moveTo>
                    <a:pt x="496" y="252"/>
                  </a:moveTo>
                  <a:cubicBezTo>
                    <a:pt x="665" y="252"/>
                    <a:pt x="840" y="337"/>
                    <a:pt x="934" y="483"/>
                  </a:cubicBezTo>
                  <a:cubicBezTo>
                    <a:pt x="1065" y="681"/>
                    <a:pt x="1036" y="982"/>
                    <a:pt x="871" y="1161"/>
                  </a:cubicBezTo>
                  <a:cubicBezTo>
                    <a:pt x="758" y="1288"/>
                    <a:pt x="579" y="1360"/>
                    <a:pt x="401" y="1360"/>
                  </a:cubicBezTo>
                  <a:cubicBezTo>
                    <a:pt x="390" y="1360"/>
                    <a:pt x="379" y="1360"/>
                    <a:pt x="369" y="1359"/>
                  </a:cubicBezTo>
                  <a:cubicBezTo>
                    <a:pt x="416" y="996"/>
                    <a:pt x="421" y="628"/>
                    <a:pt x="383" y="266"/>
                  </a:cubicBezTo>
                  <a:cubicBezTo>
                    <a:pt x="419" y="257"/>
                    <a:pt x="457" y="252"/>
                    <a:pt x="496" y="252"/>
                  </a:cubicBezTo>
                  <a:close/>
                  <a:moveTo>
                    <a:pt x="495" y="1"/>
                  </a:moveTo>
                  <a:cubicBezTo>
                    <a:pt x="392" y="1"/>
                    <a:pt x="289" y="22"/>
                    <a:pt x="195" y="67"/>
                  </a:cubicBezTo>
                  <a:cubicBezTo>
                    <a:pt x="146" y="87"/>
                    <a:pt x="117" y="140"/>
                    <a:pt x="122" y="192"/>
                  </a:cubicBezTo>
                  <a:cubicBezTo>
                    <a:pt x="170" y="565"/>
                    <a:pt x="170" y="942"/>
                    <a:pt x="122" y="1315"/>
                  </a:cubicBezTo>
                  <a:cubicBezTo>
                    <a:pt x="79" y="1320"/>
                    <a:pt x="39" y="1349"/>
                    <a:pt x="21" y="1393"/>
                  </a:cubicBezTo>
                  <a:cubicBezTo>
                    <a:pt x="1" y="1455"/>
                    <a:pt x="30" y="1527"/>
                    <a:pt x="97" y="1552"/>
                  </a:cubicBezTo>
                  <a:cubicBezTo>
                    <a:pt x="108" y="1556"/>
                    <a:pt x="117" y="1562"/>
                    <a:pt x="126" y="1567"/>
                  </a:cubicBezTo>
                  <a:cubicBezTo>
                    <a:pt x="146" y="1585"/>
                    <a:pt x="170" y="1601"/>
                    <a:pt x="204" y="1605"/>
                  </a:cubicBezTo>
                  <a:cubicBezTo>
                    <a:pt x="209" y="1610"/>
                    <a:pt x="213" y="1610"/>
                    <a:pt x="224" y="1610"/>
                  </a:cubicBezTo>
                  <a:cubicBezTo>
                    <a:pt x="238" y="1610"/>
                    <a:pt x="257" y="1605"/>
                    <a:pt x="271" y="1601"/>
                  </a:cubicBezTo>
                  <a:cubicBezTo>
                    <a:pt x="315" y="1607"/>
                    <a:pt x="358" y="1610"/>
                    <a:pt x="402" y="1610"/>
                  </a:cubicBezTo>
                  <a:cubicBezTo>
                    <a:pt x="647" y="1610"/>
                    <a:pt x="891" y="1510"/>
                    <a:pt x="1055" y="1330"/>
                  </a:cubicBezTo>
                  <a:cubicBezTo>
                    <a:pt x="1297" y="1063"/>
                    <a:pt x="1336" y="638"/>
                    <a:pt x="1142" y="343"/>
                  </a:cubicBezTo>
                  <a:cubicBezTo>
                    <a:pt x="1001" y="127"/>
                    <a:pt x="747" y="1"/>
                    <a:pt x="49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007023" y="3736745"/>
              <a:ext cx="20457" cy="104174"/>
            </a:xfrm>
            <a:custGeom>
              <a:avLst/>
              <a:gdLst/>
              <a:ahLst/>
              <a:cxnLst/>
              <a:rect l="l" t="t" r="r" b="b"/>
              <a:pathLst>
                <a:path w="325" h="1655" extrusionOk="0">
                  <a:moveTo>
                    <a:pt x="199" y="0"/>
                  </a:moveTo>
                  <a:cubicBezTo>
                    <a:pt x="135" y="0"/>
                    <a:pt x="78" y="47"/>
                    <a:pt x="69" y="112"/>
                  </a:cubicBezTo>
                  <a:cubicBezTo>
                    <a:pt x="16" y="586"/>
                    <a:pt x="0" y="1065"/>
                    <a:pt x="34" y="1539"/>
                  </a:cubicBezTo>
                  <a:cubicBezTo>
                    <a:pt x="40" y="1601"/>
                    <a:pt x="92" y="1655"/>
                    <a:pt x="156" y="1655"/>
                  </a:cubicBezTo>
                  <a:lnTo>
                    <a:pt x="165" y="1655"/>
                  </a:lnTo>
                  <a:cubicBezTo>
                    <a:pt x="233" y="1650"/>
                    <a:pt x="286" y="1587"/>
                    <a:pt x="281" y="1519"/>
                  </a:cubicBezTo>
                  <a:cubicBezTo>
                    <a:pt x="252" y="1065"/>
                    <a:pt x="262" y="601"/>
                    <a:pt x="315" y="141"/>
                  </a:cubicBezTo>
                  <a:cubicBezTo>
                    <a:pt x="324" y="73"/>
                    <a:pt x="277" y="10"/>
                    <a:pt x="208" y="1"/>
                  </a:cubicBezTo>
                  <a:cubicBezTo>
                    <a:pt x="205" y="0"/>
                    <a:pt x="202" y="0"/>
                    <a:pt x="19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4453226" y="2570282"/>
              <a:ext cx="79185" cy="18380"/>
            </a:xfrm>
            <a:custGeom>
              <a:avLst/>
              <a:gdLst/>
              <a:ahLst/>
              <a:cxnLst/>
              <a:rect l="l" t="t" r="r" b="b"/>
              <a:pathLst>
                <a:path w="1258" h="292" extrusionOk="0">
                  <a:moveTo>
                    <a:pt x="137" y="1"/>
                  </a:moveTo>
                  <a:cubicBezTo>
                    <a:pt x="73" y="1"/>
                    <a:pt x="20" y="48"/>
                    <a:pt x="10" y="113"/>
                  </a:cubicBezTo>
                  <a:cubicBezTo>
                    <a:pt x="1" y="181"/>
                    <a:pt x="49" y="244"/>
                    <a:pt x="117" y="253"/>
                  </a:cubicBezTo>
                  <a:cubicBezTo>
                    <a:pt x="324" y="277"/>
                    <a:pt x="538" y="291"/>
                    <a:pt x="750" y="291"/>
                  </a:cubicBezTo>
                  <a:cubicBezTo>
                    <a:pt x="880" y="291"/>
                    <a:pt x="1007" y="287"/>
                    <a:pt x="1137" y="277"/>
                  </a:cubicBezTo>
                  <a:cubicBezTo>
                    <a:pt x="1205" y="273"/>
                    <a:pt x="1258" y="210"/>
                    <a:pt x="1253" y="142"/>
                  </a:cubicBezTo>
                  <a:cubicBezTo>
                    <a:pt x="1249" y="77"/>
                    <a:pt x="1191" y="25"/>
                    <a:pt x="1127" y="25"/>
                  </a:cubicBezTo>
                  <a:cubicBezTo>
                    <a:pt x="1124" y="25"/>
                    <a:pt x="1121" y="25"/>
                    <a:pt x="1118" y="26"/>
                  </a:cubicBezTo>
                  <a:cubicBezTo>
                    <a:pt x="991" y="35"/>
                    <a:pt x="864" y="40"/>
                    <a:pt x="736" y="40"/>
                  </a:cubicBezTo>
                  <a:cubicBezTo>
                    <a:pt x="539" y="40"/>
                    <a:pt x="342" y="28"/>
                    <a:pt x="146" y="1"/>
                  </a:cubicBezTo>
                  <a:cubicBezTo>
                    <a:pt x="143" y="1"/>
                    <a:pt x="140" y="1"/>
                    <a:pt x="13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012500" y="3728248"/>
              <a:ext cx="71317" cy="119407"/>
            </a:xfrm>
            <a:custGeom>
              <a:avLst/>
              <a:gdLst/>
              <a:ahLst/>
              <a:cxnLst/>
              <a:rect l="l" t="t" r="r" b="b"/>
              <a:pathLst>
                <a:path w="1133" h="1897" extrusionOk="0">
                  <a:moveTo>
                    <a:pt x="469" y="1"/>
                  </a:moveTo>
                  <a:cubicBezTo>
                    <a:pt x="340" y="1"/>
                    <a:pt x="215" y="30"/>
                    <a:pt x="107" y="53"/>
                  </a:cubicBezTo>
                  <a:cubicBezTo>
                    <a:pt x="40" y="68"/>
                    <a:pt x="1" y="131"/>
                    <a:pt x="16" y="198"/>
                  </a:cubicBezTo>
                  <a:cubicBezTo>
                    <a:pt x="28" y="257"/>
                    <a:pt x="76" y="298"/>
                    <a:pt x="134" y="298"/>
                  </a:cubicBezTo>
                  <a:cubicBezTo>
                    <a:pt x="143" y="298"/>
                    <a:pt x="152" y="297"/>
                    <a:pt x="161" y="295"/>
                  </a:cubicBezTo>
                  <a:cubicBezTo>
                    <a:pt x="255" y="274"/>
                    <a:pt x="358" y="252"/>
                    <a:pt x="456" y="252"/>
                  </a:cubicBezTo>
                  <a:cubicBezTo>
                    <a:pt x="497" y="252"/>
                    <a:pt x="538" y="256"/>
                    <a:pt x="576" y="266"/>
                  </a:cubicBezTo>
                  <a:cubicBezTo>
                    <a:pt x="673" y="285"/>
                    <a:pt x="779" y="372"/>
                    <a:pt x="775" y="469"/>
                  </a:cubicBezTo>
                  <a:cubicBezTo>
                    <a:pt x="775" y="595"/>
                    <a:pt x="605" y="672"/>
                    <a:pt x="460" y="716"/>
                  </a:cubicBezTo>
                  <a:cubicBezTo>
                    <a:pt x="422" y="721"/>
                    <a:pt x="382" y="730"/>
                    <a:pt x="344" y="750"/>
                  </a:cubicBezTo>
                  <a:cubicBezTo>
                    <a:pt x="281" y="774"/>
                    <a:pt x="252" y="841"/>
                    <a:pt x="272" y="899"/>
                  </a:cubicBezTo>
                  <a:cubicBezTo>
                    <a:pt x="288" y="953"/>
                    <a:pt x="336" y="990"/>
                    <a:pt x="390" y="990"/>
                  </a:cubicBezTo>
                  <a:cubicBezTo>
                    <a:pt x="399" y="990"/>
                    <a:pt x="408" y="989"/>
                    <a:pt x="417" y="986"/>
                  </a:cubicBezTo>
                  <a:cubicBezTo>
                    <a:pt x="451" y="977"/>
                    <a:pt x="480" y="973"/>
                    <a:pt x="509" y="962"/>
                  </a:cubicBezTo>
                  <a:cubicBezTo>
                    <a:pt x="514" y="962"/>
                    <a:pt x="518" y="962"/>
                    <a:pt x="523" y="962"/>
                  </a:cubicBezTo>
                  <a:cubicBezTo>
                    <a:pt x="586" y="962"/>
                    <a:pt x="654" y="990"/>
                    <a:pt x="717" y="1040"/>
                  </a:cubicBezTo>
                  <a:cubicBezTo>
                    <a:pt x="799" y="1113"/>
                    <a:pt x="871" y="1243"/>
                    <a:pt x="838" y="1364"/>
                  </a:cubicBezTo>
                  <a:cubicBezTo>
                    <a:pt x="813" y="1461"/>
                    <a:pt x="737" y="1548"/>
                    <a:pt x="625" y="1601"/>
                  </a:cubicBezTo>
                  <a:cubicBezTo>
                    <a:pt x="557" y="1632"/>
                    <a:pt x="483" y="1648"/>
                    <a:pt x="411" y="1648"/>
                  </a:cubicBezTo>
                  <a:cubicBezTo>
                    <a:pt x="349" y="1648"/>
                    <a:pt x="289" y="1636"/>
                    <a:pt x="237" y="1611"/>
                  </a:cubicBezTo>
                  <a:cubicBezTo>
                    <a:pt x="220" y="1603"/>
                    <a:pt x="201" y="1599"/>
                    <a:pt x="183" y="1599"/>
                  </a:cubicBezTo>
                  <a:cubicBezTo>
                    <a:pt x="137" y="1599"/>
                    <a:pt x="93" y="1624"/>
                    <a:pt x="69" y="1669"/>
                  </a:cubicBezTo>
                  <a:cubicBezTo>
                    <a:pt x="40" y="1732"/>
                    <a:pt x="69" y="1804"/>
                    <a:pt x="132" y="1833"/>
                  </a:cubicBezTo>
                  <a:cubicBezTo>
                    <a:pt x="219" y="1877"/>
                    <a:pt x="315" y="1897"/>
                    <a:pt x="417" y="1897"/>
                  </a:cubicBezTo>
                  <a:cubicBezTo>
                    <a:pt x="523" y="1897"/>
                    <a:pt x="634" y="1872"/>
                    <a:pt x="731" y="1828"/>
                  </a:cubicBezTo>
                  <a:cubicBezTo>
                    <a:pt x="911" y="1741"/>
                    <a:pt x="1036" y="1596"/>
                    <a:pt x="1079" y="1422"/>
                  </a:cubicBezTo>
                  <a:cubicBezTo>
                    <a:pt x="1132" y="1223"/>
                    <a:pt x="1050" y="1002"/>
                    <a:pt x="876" y="852"/>
                  </a:cubicBezTo>
                  <a:cubicBezTo>
                    <a:pt x="862" y="837"/>
                    <a:pt x="847" y="827"/>
                    <a:pt x="833" y="817"/>
                  </a:cubicBezTo>
                  <a:cubicBezTo>
                    <a:pt x="978" y="707"/>
                    <a:pt x="1021" y="580"/>
                    <a:pt x="1027" y="475"/>
                  </a:cubicBezTo>
                  <a:cubicBezTo>
                    <a:pt x="1031" y="242"/>
                    <a:pt x="833" y="68"/>
                    <a:pt x="634" y="19"/>
                  </a:cubicBezTo>
                  <a:cubicBezTo>
                    <a:pt x="579" y="6"/>
                    <a:pt x="524" y="1"/>
                    <a:pt x="46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4617640" y="2605784"/>
              <a:ext cx="381824" cy="1016814"/>
            </a:xfrm>
            <a:custGeom>
              <a:avLst/>
              <a:gdLst/>
              <a:ahLst/>
              <a:cxnLst/>
              <a:rect l="l" t="t" r="r" b="b"/>
              <a:pathLst>
                <a:path w="6066" h="16154" extrusionOk="0">
                  <a:moveTo>
                    <a:pt x="140" y="0"/>
                  </a:moveTo>
                  <a:cubicBezTo>
                    <a:pt x="125" y="0"/>
                    <a:pt x="111" y="3"/>
                    <a:pt x="97" y="8"/>
                  </a:cubicBezTo>
                  <a:cubicBezTo>
                    <a:pt x="34" y="33"/>
                    <a:pt x="0" y="105"/>
                    <a:pt x="25" y="169"/>
                  </a:cubicBezTo>
                  <a:lnTo>
                    <a:pt x="5805" y="16072"/>
                  </a:lnTo>
                  <a:cubicBezTo>
                    <a:pt x="5824" y="16124"/>
                    <a:pt x="5872" y="16153"/>
                    <a:pt x="5925" y="16153"/>
                  </a:cubicBezTo>
                  <a:cubicBezTo>
                    <a:pt x="5940" y="16153"/>
                    <a:pt x="5954" y="16153"/>
                    <a:pt x="5965" y="16149"/>
                  </a:cubicBezTo>
                  <a:cubicBezTo>
                    <a:pt x="6032" y="16124"/>
                    <a:pt x="6066" y="16052"/>
                    <a:pt x="6041" y="15990"/>
                  </a:cubicBezTo>
                  <a:lnTo>
                    <a:pt x="257" y="81"/>
                  </a:lnTo>
                  <a:cubicBezTo>
                    <a:pt x="238" y="32"/>
                    <a:pt x="190" y="0"/>
                    <a:pt x="1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4944015" y="3567293"/>
              <a:ext cx="72890" cy="72135"/>
            </a:xfrm>
            <a:custGeom>
              <a:avLst/>
              <a:gdLst/>
              <a:ahLst/>
              <a:cxnLst/>
              <a:rect l="l" t="t" r="r" b="b"/>
              <a:pathLst>
                <a:path w="1158" h="1146" extrusionOk="0">
                  <a:moveTo>
                    <a:pt x="942" y="0"/>
                  </a:moveTo>
                  <a:cubicBezTo>
                    <a:pt x="934" y="0"/>
                    <a:pt x="927" y="1"/>
                    <a:pt x="919" y="3"/>
                  </a:cubicBezTo>
                  <a:cubicBezTo>
                    <a:pt x="852" y="18"/>
                    <a:pt x="803" y="81"/>
                    <a:pt x="818" y="148"/>
                  </a:cubicBezTo>
                  <a:cubicBezTo>
                    <a:pt x="861" y="371"/>
                    <a:pt x="890" y="594"/>
                    <a:pt x="900" y="811"/>
                  </a:cubicBezTo>
                  <a:lnTo>
                    <a:pt x="199" y="458"/>
                  </a:lnTo>
                  <a:cubicBezTo>
                    <a:pt x="182" y="448"/>
                    <a:pt x="162" y="443"/>
                    <a:pt x="143" y="443"/>
                  </a:cubicBezTo>
                  <a:cubicBezTo>
                    <a:pt x="98" y="443"/>
                    <a:pt x="55" y="468"/>
                    <a:pt x="35" y="511"/>
                  </a:cubicBezTo>
                  <a:cubicBezTo>
                    <a:pt x="1" y="569"/>
                    <a:pt x="25" y="646"/>
                    <a:pt x="88" y="675"/>
                  </a:cubicBezTo>
                  <a:lnTo>
                    <a:pt x="977" y="1130"/>
                  </a:lnTo>
                  <a:cubicBezTo>
                    <a:pt x="992" y="1139"/>
                    <a:pt x="1012" y="1145"/>
                    <a:pt x="1031" y="1145"/>
                  </a:cubicBezTo>
                  <a:cubicBezTo>
                    <a:pt x="1055" y="1145"/>
                    <a:pt x="1079" y="1139"/>
                    <a:pt x="1099" y="1125"/>
                  </a:cubicBezTo>
                  <a:cubicBezTo>
                    <a:pt x="1133" y="1101"/>
                    <a:pt x="1157" y="1063"/>
                    <a:pt x="1157" y="1019"/>
                  </a:cubicBezTo>
                  <a:cubicBezTo>
                    <a:pt x="1151" y="715"/>
                    <a:pt x="1122" y="405"/>
                    <a:pt x="1064" y="105"/>
                  </a:cubicBezTo>
                  <a:cubicBezTo>
                    <a:pt x="1052" y="45"/>
                    <a:pt x="998" y="0"/>
                    <a:pt x="94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4507737" y="3512467"/>
              <a:ext cx="154089" cy="134513"/>
            </a:xfrm>
            <a:custGeom>
              <a:avLst/>
              <a:gdLst/>
              <a:ahLst/>
              <a:cxnLst/>
              <a:rect l="l" t="t" r="r" b="b"/>
              <a:pathLst>
                <a:path w="2448" h="2137" extrusionOk="0">
                  <a:moveTo>
                    <a:pt x="138" y="1"/>
                  </a:moveTo>
                  <a:cubicBezTo>
                    <a:pt x="112" y="1"/>
                    <a:pt x="85" y="10"/>
                    <a:pt x="63" y="28"/>
                  </a:cubicBezTo>
                  <a:cubicBezTo>
                    <a:pt x="10" y="72"/>
                    <a:pt x="1" y="148"/>
                    <a:pt x="39" y="206"/>
                  </a:cubicBezTo>
                  <a:cubicBezTo>
                    <a:pt x="503" y="792"/>
                    <a:pt x="920" y="1421"/>
                    <a:pt x="1287" y="2074"/>
                  </a:cubicBezTo>
                  <a:cubicBezTo>
                    <a:pt x="1306" y="2113"/>
                    <a:pt x="1349" y="2137"/>
                    <a:pt x="1394" y="2137"/>
                  </a:cubicBezTo>
                  <a:cubicBezTo>
                    <a:pt x="1442" y="2137"/>
                    <a:pt x="1481" y="2113"/>
                    <a:pt x="1505" y="2074"/>
                  </a:cubicBezTo>
                  <a:lnTo>
                    <a:pt x="2293" y="733"/>
                  </a:lnTo>
                  <a:cubicBezTo>
                    <a:pt x="2302" y="733"/>
                    <a:pt x="2318" y="733"/>
                    <a:pt x="2327" y="729"/>
                  </a:cubicBezTo>
                  <a:cubicBezTo>
                    <a:pt x="2405" y="715"/>
                    <a:pt x="2443" y="642"/>
                    <a:pt x="2448" y="579"/>
                  </a:cubicBezTo>
                  <a:cubicBezTo>
                    <a:pt x="2448" y="507"/>
                    <a:pt x="2409" y="449"/>
                    <a:pt x="2342" y="429"/>
                  </a:cubicBezTo>
                  <a:cubicBezTo>
                    <a:pt x="2332" y="427"/>
                    <a:pt x="2315" y="423"/>
                    <a:pt x="2294" y="423"/>
                  </a:cubicBezTo>
                  <a:cubicBezTo>
                    <a:pt x="2244" y="423"/>
                    <a:pt x="2172" y="443"/>
                    <a:pt x="2114" y="545"/>
                  </a:cubicBezTo>
                  <a:lnTo>
                    <a:pt x="1398" y="1764"/>
                  </a:lnTo>
                  <a:cubicBezTo>
                    <a:pt x="1050" y="1164"/>
                    <a:pt x="663" y="588"/>
                    <a:pt x="237" y="52"/>
                  </a:cubicBezTo>
                  <a:cubicBezTo>
                    <a:pt x="212" y="18"/>
                    <a:pt x="175" y="1"/>
                    <a:pt x="13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4933062" y="2533270"/>
              <a:ext cx="97502" cy="129667"/>
            </a:xfrm>
            <a:custGeom>
              <a:avLst/>
              <a:gdLst/>
              <a:ahLst/>
              <a:cxnLst/>
              <a:rect l="l" t="t" r="r" b="b"/>
              <a:pathLst>
                <a:path w="1549" h="2060" extrusionOk="0">
                  <a:moveTo>
                    <a:pt x="138" y="1"/>
                  </a:moveTo>
                  <a:cubicBezTo>
                    <a:pt x="88" y="1"/>
                    <a:pt x="43" y="30"/>
                    <a:pt x="25" y="82"/>
                  </a:cubicBezTo>
                  <a:cubicBezTo>
                    <a:pt x="1" y="145"/>
                    <a:pt x="30" y="218"/>
                    <a:pt x="97" y="241"/>
                  </a:cubicBezTo>
                  <a:cubicBezTo>
                    <a:pt x="508" y="397"/>
                    <a:pt x="896" y="609"/>
                    <a:pt x="1244" y="875"/>
                  </a:cubicBezTo>
                  <a:lnTo>
                    <a:pt x="673" y="1872"/>
                  </a:lnTo>
                  <a:cubicBezTo>
                    <a:pt x="639" y="1935"/>
                    <a:pt x="658" y="2007"/>
                    <a:pt x="716" y="2040"/>
                  </a:cubicBezTo>
                  <a:cubicBezTo>
                    <a:pt x="736" y="2055"/>
                    <a:pt x="760" y="2060"/>
                    <a:pt x="780" y="2060"/>
                  </a:cubicBezTo>
                  <a:cubicBezTo>
                    <a:pt x="823" y="2060"/>
                    <a:pt x="867" y="2036"/>
                    <a:pt x="890" y="1997"/>
                  </a:cubicBezTo>
                  <a:lnTo>
                    <a:pt x="1514" y="904"/>
                  </a:lnTo>
                  <a:cubicBezTo>
                    <a:pt x="1548" y="850"/>
                    <a:pt x="1534" y="783"/>
                    <a:pt x="1485" y="749"/>
                  </a:cubicBezTo>
                  <a:cubicBezTo>
                    <a:pt x="1093" y="430"/>
                    <a:pt x="653" y="183"/>
                    <a:pt x="184" y="9"/>
                  </a:cubicBezTo>
                  <a:cubicBezTo>
                    <a:pt x="169" y="3"/>
                    <a:pt x="153" y="1"/>
                    <a:pt x="13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37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EXERCISE</a:t>
            </a:r>
            <a:endParaRPr/>
          </a:p>
        </p:txBody>
      </p:sp>
      <p:sp>
        <p:nvSpPr>
          <p:cNvPr id="484" name="Google Shape;484;p37"/>
          <p:cNvSpPr txBox="1">
            <a:spLocks noGrp="1"/>
          </p:cNvSpPr>
          <p:nvPr>
            <p:ph type="subTitle" idx="1"/>
          </p:nvPr>
        </p:nvSpPr>
        <p:spPr>
          <a:xfrm>
            <a:off x="2419950" y="410052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Contrary to popular belief, no. The truth is that this planet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>
            <a:spLocks noGrp="1"/>
          </p:cNvSpPr>
          <p:nvPr>
            <p:ph type="subTitle" idx="4294967295"/>
          </p:nvPr>
        </p:nvSpPr>
        <p:spPr>
          <a:xfrm>
            <a:off x="5924750" y="2693100"/>
            <a:ext cx="230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5B72B7"/>
                </a:solidFill>
              </a:rPr>
              <a:t>Mercury is the closest planet to the Sun, and Neptune is the farthest one. Calculate the distance between these two planets</a:t>
            </a:r>
            <a:endParaRPr>
              <a:solidFill>
                <a:srgbClr val="5B72B7"/>
              </a:solidFill>
            </a:endParaRPr>
          </a:p>
        </p:txBody>
      </p:sp>
      <p:grpSp>
        <p:nvGrpSpPr>
          <p:cNvPr id="490" name="Google Shape;490;p38"/>
          <p:cNvGrpSpPr/>
          <p:nvPr/>
        </p:nvGrpSpPr>
        <p:grpSpPr>
          <a:xfrm>
            <a:off x="3612796" y="1889086"/>
            <a:ext cx="1918719" cy="1870415"/>
            <a:chOff x="3564588" y="1856300"/>
            <a:chExt cx="2014826" cy="1964102"/>
          </a:xfrm>
        </p:grpSpPr>
        <p:sp>
          <p:nvSpPr>
            <p:cNvPr id="491" name="Google Shape;491;p38"/>
            <p:cNvSpPr/>
            <p:nvPr/>
          </p:nvSpPr>
          <p:spPr>
            <a:xfrm>
              <a:off x="4091586" y="2433718"/>
              <a:ext cx="769502" cy="731146"/>
            </a:xfrm>
            <a:custGeom>
              <a:avLst/>
              <a:gdLst/>
              <a:ahLst/>
              <a:cxnLst/>
              <a:rect l="l" t="t" r="r" b="b"/>
              <a:pathLst>
                <a:path w="10332" h="9817" extrusionOk="0">
                  <a:moveTo>
                    <a:pt x="5001" y="254"/>
                  </a:moveTo>
                  <a:cubicBezTo>
                    <a:pt x="6162" y="254"/>
                    <a:pt x="7340" y="687"/>
                    <a:pt x="8242" y="1481"/>
                  </a:cubicBezTo>
                  <a:cubicBezTo>
                    <a:pt x="9369" y="2474"/>
                    <a:pt x="10056" y="4001"/>
                    <a:pt x="10070" y="5569"/>
                  </a:cubicBezTo>
                  <a:cubicBezTo>
                    <a:pt x="10081" y="6595"/>
                    <a:pt x="9795" y="7499"/>
                    <a:pt x="9273" y="8122"/>
                  </a:cubicBezTo>
                  <a:cubicBezTo>
                    <a:pt x="8934" y="8524"/>
                    <a:pt x="8465" y="8858"/>
                    <a:pt x="7875" y="9114"/>
                  </a:cubicBezTo>
                  <a:cubicBezTo>
                    <a:pt x="7187" y="9417"/>
                    <a:pt x="6435" y="9564"/>
                    <a:pt x="5680" y="9564"/>
                  </a:cubicBezTo>
                  <a:cubicBezTo>
                    <a:pt x="4436" y="9564"/>
                    <a:pt x="3187" y="9163"/>
                    <a:pt x="2212" y="8399"/>
                  </a:cubicBezTo>
                  <a:cubicBezTo>
                    <a:pt x="866" y="7339"/>
                    <a:pt x="267" y="5598"/>
                    <a:pt x="654" y="3842"/>
                  </a:cubicBezTo>
                  <a:cubicBezTo>
                    <a:pt x="1036" y="2101"/>
                    <a:pt x="2303" y="771"/>
                    <a:pt x="3962" y="374"/>
                  </a:cubicBezTo>
                  <a:cubicBezTo>
                    <a:pt x="4302" y="293"/>
                    <a:pt x="4650" y="254"/>
                    <a:pt x="5001" y="254"/>
                  </a:cubicBezTo>
                  <a:close/>
                  <a:moveTo>
                    <a:pt x="4999" y="1"/>
                  </a:moveTo>
                  <a:cubicBezTo>
                    <a:pt x="4630" y="1"/>
                    <a:pt x="4262" y="42"/>
                    <a:pt x="3904" y="128"/>
                  </a:cubicBezTo>
                  <a:cubicBezTo>
                    <a:pt x="2148" y="548"/>
                    <a:pt x="808" y="1951"/>
                    <a:pt x="406" y="3789"/>
                  </a:cubicBezTo>
                  <a:cubicBezTo>
                    <a:pt x="0" y="5637"/>
                    <a:pt x="634" y="7479"/>
                    <a:pt x="2056" y="8597"/>
                  </a:cubicBezTo>
                  <a:cubicBezTo>
                    <a:pt x="3072" y="9395"/>
                    <a:pt x="4382" y="9816"/>
                    <a:pt x="5684" y="9816"/>
                  </a:cubicBezTo>
                  <a:cubicBezTo>
                    <a:pt x="6472" y="9816"/>
                    <a:pt x="7261" y="9660"/>
                    <a:pt x="7976" y="9346"/>
                  </a:cubicBezTo>
                  <a:cubicBezTo>
                    <a:pt x="8605" y="9071"/>
                    <a:pt x="9103" y="8713"/>
                    <a:pt x="9467" y="8287"/>
                  </a:cubicBezTo>
                  <a:cubicBezTo>
                    <a:pt x="10027" y="7615"/>
                    <a:pt x="10332" y="6653"/>
                    <a:pt x="10322" y="5569"/>
                  </a:cubicBezTo>
                  <a:cubicBezTo>
                    <a:pt x="10303" y="3929"/>
                    <a:pt x="9592" y="2329"/>
                    <a:pt x="8412" y="1293"/>
                  </a:cubicBezTo>
                  <a:cubicBezTo>
                    <a:pt x="7461" y="457"/>
                    <a:pt x="6222" y="1"/>
                    <a:pt x="499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4465461" y="1885197"/>
              <a:ext cx="41186" cy="1714100"/>
            </a:xfrm>
            <a:custGeom>
              <a:avLst/>
              <a:gdLst/>
              <a:ahLst/>
              <a:cxnLst/>
              <a:rect l="l" t="t" r="r" b="b"/>
              <a:pathLst>
                <a:path w="553" h="23015" extrusionOk="0">
                  <a:moveTo>
                    <a:pt x="175" y="1"/>
                  </a:moveTo>
                  <a:cubicBezTo>
                    <a:pt x="108" y="1"/>
                    <a:pt x="50" y="59"/>
                    <a:pt x="50" y="126"/>
                  </a:cubicBezTo>
                  <a:cubicBezTo>
                    <a:pt x="1" y="4281"/>
                    <a:pt x="79" y="8058"/>
                    <a:pt x="161" y="12054"/>
                  </a:cubicBezTo>
                  <a:cubicBezTo>
                    <a:pt x="228" y="15429"/>
                    <a:pt x="301" y="18922"/>
                    <a:pt x="301" y="22888"/>
                  </a:cubicBezTo>
                  <a:cubicBezTo>
                    <a:pt x="301" y="22956"/>
                    <a:pt x="355" y="23014"/>
                    <a:pt x="427" y="23014"/>
                  </a:cubicBezTo>
                  <a:cubicBezTo>
                    <a:pt x="494" y="23014"/>
                    <a:pt x="552" y="22956"/>
                    <a:pt x="552" y="22888"/>
                  </a:cubicBezTo>
                  <a:cubicBezTo>
                    <a:pt x="552" y="18916"/>
                    <a:pt x="480" y="15425"/>
                    <a:pt x="413" y="12049"/>
                  </a:cubicBezTo>
                  <a:cubicBezTo>
                    <a:pt x="330" y="8053"/>
                    <a:pt x="253" y="4281"/>
                    <a:pt x="301" y="131"/>
                  </a:cubicBezTo>
                  <a:cubicBezTo>
                    <a:pt x="301" y="59"/>
                    <a:pt x="248" y="1"/>
                    <a:pt x="18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3564588" y="2788674"/>
              <a:ext cx="1845180" cy="38505"/>
            </a:xfrm>
            <a:custGeom>
              <a:avLst/>
              <a:gdLst/>
              <a:ahLst/>
              <a:cxnLst/>
              <a:rect l="l" t="t" r="r" b="b"/>
              <a:pathLst>
                <a:path w="24775" h="517" extrusionOk="0">
                  <a:moveTo>
                    <a:pt x="24207" y="0"/>
                  </a:moveTo>
                  <a:cubicBezTo>
                    <a:pt x="20429" y="0"/>
                    <a:pt x="16746" y="70"/>
                    <a:pt x="13171" y="135"/>
                  </a:cubicBezTo>
                  <a:cubicBezTo>
                    <a:pt x="9656" y="202"/>
                    <a:pt x="6290" y="264"/>
                    <a:pt x="3010" y="264"/>
                  </a:cubicBezTo>
                  <a:cubicBezTo>
                    <a:pt x="2043" y="264"/>
                    <a:pt x="1084" y="259"/>
                    <a:pt x="131" y="247"/>
                  </a:cubicBezTo>
                  <a:lnTo>
                    <a:pt x="126" y="247"/>
                  </a:lnTo>
                  <a:cubicBezTo>
                    <a:pt x="59" y="247"/>
                    <a:pt x="1" y="305"/>
                    <a:pt x="1" y="372"/>
                  </a:cubicBezTo>
                  <a:cubicBezTo>
                    <a:pt x="1" y="440"/>
                    <a:pt x="59" y="498"/>
                    <a:pt x="126" y="498"/>
                  </a:cubicBezTo>
                  <a:cubicBezTo>
                    <a:pt x="1055" y="512"/>
                    <a:pt x="1984" y="517"/>
                    <a:pt x="2922" y="517"/>
                  </a:cubicBezTo>
                  <a:cubicBezTo>
                    <a:pt x="6235" y="517"/>
                    <a:pt x="9630" y="454"/>
                    <a:pt x="13176" y="387"/>
                  </a:cubicBezTo>
                  <a:cubicBezTo>
                    <a:pt x="16862" y="320"/>
                    <a:pt x="20673" y="251"/>
                    <a:pt x="24562" y="251"/>
                  </a:cubicBezTo>
                  <a:lnTo>
                    <a:pt x="24649" y="251"/>
                  </a:lnTo>
                  <a:cubicBezTo>
                    <a:pt x="24721" y="251"/>
                    <a:pt x="24774" y="193"/>
                    <a:pt x="24774" y="126"/>
                  </a:cubicBezTo>
                  <a:cubicBezTo>
                    <a:pt x="24774" y="53"/>
                    <a:pt x="24721" y="0"/>
                    <a:pt x="24649" y="0"/>
                  </a:cubicBezTo>
                  <a:cubicBezTo>
                    <a:pt x="24501" y="0"/>
                    <a:pt x="24354" y="0"/>
                    <a:pt x="2420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4152509" y="2492927"/>
              <a:ext cx="128325" cy="122143"/>
            </a:xfrm>
            <a:custGeom>
              <a:avLst/>
              <a:gdLst/>
              <a:ahLst/>
              <a:cxnLst/>
              <a:rect l="l" t="t" r="r" b="b"/>
              <a:pathLst>
                <a:path w="1723" h="1640" extrusionOk="0">
                  <a:moveTo>
                    <a:pt x="445" y="1"/>
                  </a:moveTo>
                  <a:cubicBezTo>
                    <a:pt x="394" y="1"/>
                    <a:pt x="348" y="29"/>
                    <a:pt x="329" y="77"/>
                  </a:cubicBezTo>
                  <a:cubicBezTo>
                    <a:pt x="135" y="532"/>
                    <a:pt x="24" y="1011"/>
                    <a:pt x="1" y="1505"/>
                  </a:cubicBezTo>
                  <a:cubicBezTo>
                    <a:pt x="1" y="1548"/>
                    <a:pt x="19" y="1592"/>
                    <a:pt x="53" y="1615"/>
                  </a:cubicBezTo>
                  <a:cubicBezTo>
                    <a:pt x="73" y="1630"/>
                    <a:pt x="102" y="1639"/>
                    <a:pt x="126" y="1639"/>
                  </a:cubicBezTo>
                  <a:cubicBezTo>
                    <a:pt x="140" y="1639"/>
                    <a:pt x="160" y="1635"/>
                    <a:pt x="175" y="1630"/>
                  </a:cubicBezTo>
                  <a:cubicBezTo>
                    <a:pt x="633" y="1441"/>
                    <a:pt x="1117" y="1311"/>
                    <a:pt x="1606" y="1233"/>
                  </a:cubicBezTo>
                  <a:cubicBezTo>
                    <a:pt x="1673" y="1224"/>
                    <a:pt x="1722" y="1156"/>
                    <a:pt x="1713" y="1088"/>
                  </a:cubicBezTo>
                  <a:cubicBezTo>
                    <a:pt x="1703" y="1027"/>
                    <a:pt x="1647" y="981"/>
                    <a:pt x="1586" y="981"/>
                  </a:cubicBezTo>
                  <a:cubicBezTo>
                    <a:pt x="1580" y="981"/>
                    <a:pt x="1574" y="981"/>
                    <a:pt x="1568" y="982"/>
                  </a:cubicBezTo>
                  <a:cubicBezTo>
                    <a:pt x="1122" y="1054"/>
                    <a:pt x="687" y="1166"/>
                    <a:pt x="266" y="1325"/>
                  </a:cubicBezTo>
                  <a:cubicBezTo>
                    <a:pt x="305" y="929"/>
                    <a:pt x="407" y="541"/>
                    <a:pt x="561" y="174"/>
                  </a:cubicBezTo>
                  <a:cubicBezTo>
                    <a:pt x="586" y="112"/>
                    <a:pt x="557" y="39"/>
                    <a:pt x="494" y="9"/>
                  </a:cubicBezTo>
                  <a:cubicBezTo>
                    <a:pt x="478" y="4"/>
                    <a:pt x="461" y="1"/>
                    <a:pt x="44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5289399" y="2733710"/>
              <a:ext cx="131900" cy="144710"/>
            </a:xfrm>
            <a:custGeom>
              <a:avLst/>
              <a:gdLst/>
              <a:ahLst/>
              <a:cxnLst/>
              <a:rect l="l" t="t" r="r" b="b"/>
              <a:pathLst>
                <a:path w="1771" h="1943" extrusionOk="0">
                  <a:moveTo>
                    <a:pt x="157" y="0"/>
                  </a:moveTo>
                  <a:cubicBezTo>
                    <a:pt x="116" y="0"/>
                    <a:pt x="94" y="23"/>
                    <a:pt x="68" y="65"/>
                  </a:cubicBezTo>
                  <a:cubicBezTo>
                    <a:pt x="0" y="177"/>
                    <a:pt x="101" y="245"/>
                    <a:pt x="184" y="303"/>
                  </a:cubicBezTo>
                  <a:cubicBezTo>
                    <a:pt x="207" y="319"/>
                    <a:pt x="235" y="327"/>
                    <a:pt x="261" y="327"/>
                  </a:cubicBezTo>
                  <a:cubicBezTo>
                    <a:pt x="273" y="327"/>
                    <a:pt x="285" y="325"/>
                    <a:pt x="295" y="322"/>
                  </a:cubicBezTo>
                  <a:cubicBezTo>
                    <a:pt x="358" y="351"/>
                    <a:pt x="430" y="390"/>
                    <a:pt x="479" y="413"/>
                  </a:cubicBezTo>
                  <a:cubicBezTo>
                    <a:pt x="566" y="457"/>
                    <a:pt x="633" y="496"/>
                    <a:pt x="662" y="506"/>
                  </a:cubicBezTo>
                  <a:cubicBezTo>
                    <a:pt x="749" y="545"/>
                    <a:pt x="832" y="578"/>
                    <a:pt x="919" y="607"/>
                  </a:cubicBezTo>
                  <a:cubicBezTo>
                    <a:pt x="1097" y="680"/>
                    <a:pt x="1272" y="743"/>
                    <a:pt x="1412" y="849"/>
                  </a:cubicBezTo>
                  <a:cubicBezTo>
                    <a:pt x="1059" y="1043"/>
                    <a:pt x="658" y="1337"/>
                    <a:pt x="450" y="1763"/>
                  </a:cubicBezTo>
                  <a:cubicBezTo>
                    <a:pt x="421" y="1826"/>
                    <a:pt x="450" y="1899"/>
                    <a:pt x="512" y="1928"/>
                  </a:cubicBezTo>
                  <a:cubicBezTo>
                    <a:pt x="527" y="1938"/>
                    <a:pt x="546" y="1942"/>
                    <a:pt x="566" y="1942"/>
                  </a:cubicBezTo>
                  <a:cubicBezTo>
                    <a:pt x="615" y="1942"/>
                    <a:pt x="658" y="1918"/>
                    <a:pt x="677" y="1870"/>
                  </a:cubicBezTo>
                  <a:cubicBezTo>
                    <a:pt x="894" y="1424"/>
                    <a:pt x="1407" y="1125"/>
                    <a:pt x="1693" y="985"/>
                  </a:cubicBezTo>
                  <a:cubicBezTo>
                    <a:pt x="1727" y="971"/>
                    <a:pt x="1756" y="936"/>
                    <a:pt x="1760" y="897"/>
                  </a:cubicBezTo>
                  <a:cubicBezTo>
                    <a:pt x="1771" y="859"/>
                    <a:pt x="1756" y="815"/>
                    <a:pt x="1727" y="786"/>
                  </a:cubicBezTo>
                  <a:cubicBezTo>
                    <a:pt x="1523" y="574"/>
                    <a:pt x="1262" y="471"/>
                    <a:pt x="1006" y="375"/>
                  </a:cubicBezTo>
                  <a:cubicBezTo>
                    <a:pt x="929" y="341"/>
                    <a:pt x="847" y="312"/>
                    <a:pt x="764" y="279"/>
                  </a:cubicBezTo>
                  <a:cubicBezTo>
                    <a:pt x="740" y="264"/>
                    <a:pt x="673" y="230"/>
                    <a:pt x="595" y="192"/>
                  </a:cubicBezTo>
                  <a:cubicBezTo>
                    <a:pt x="338" y="6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8"/>
            <p:cNvSpPr/>
            <p:nvPr/>
          </p:nvSpPr>
          <p:spPr>
            <a:xfrm>
              <a:off x="4404985" y="1856300"/>
              <a:ext cx="160797" cy="168021"/>
            </a:xfrm>
            <a:custGeom>
              <a:avLst/>
              <a:gdLst/>
              <a:ahLst/>
              <a:cxnLst/>
              <a:rect l="l" t="t" r="r" b="b"/>
              <a:pathLst>
                <a:path w="2159" h="2256" extrusionOk="0">
                  <a:moveTo>
                    <a:pt x="926" y="1"/>
                  </a:moveTo>
                  <a:cubicBezTo>
                    <a:pt x="922" y="1"/>
                    <a:pt x="919" y="1"/>
                    <a:pt x="915" y="1"/>
                  </a:cubicBezTo>
                  <a:cubicBezTo>
                    <a:pt x="866" y="6"/>
                    <a:pt x="823" y="35"/>
                    <a:pt x="803" y="83"/>
                  </a:cubicBezTo>
                  <a:lnTo>
                    <a:pt x="29" y="2086"/>
                  </a:lnTo>
                  <a:cubicBezTo>
                    <a:pt x="0" y="2149"/>
                    <a:pt x="35" y="2222"/>
                    <a:pt x="98" y="2251"/>
                  </a:cubicBezTo>
                  <a:cubicBezTo>
                    <a:pt x="116" y="2255"/>
                    <a:pt x="131" y="2255"/>
                    <a:pt x="145" y="2255"/>
                  </a:cubicBezTo>
                  <a:cubicBezTo>
                    <a:pt x="194" y="2255"/>
                    <a:pt x="243" y="2226"/>
                    <a:pt x="261" y="2178"/>
                  </a:cubicBezTo>
                  <a:lnTo>
                    <a:pt x="944" y="427"/>
                  </a:lnTo>
                  <a:lnTo>
                    <a:pt x="1906" y="2178"/>
                  </a:lnTo>
                  <a:cubicBezTo>
                    <a:pt x="1930" y="2221"/>
                    <a:pt x="1972" y="2244"/>
                    <a:pt x="2017" y="2244"/>
                  </a:cubicBezTo>
                  <a:cubicBezTo>
                    <a:pt x="2037" y="2244"/>
                    <a:pt x="2057" y="2240"/>
                    <a:pt x="2076" y="2231"/>
                  </a:cubicBezTo>
                  <a:cubicBezTo>
                    <a:pt x="2138" y="2197"/>
                    <a:pt x="2158" y="2120"/>
                    <a:pt x="2125" y="2057"/>
                  </a:cubicBezTo>
                  <a:lnTo>
                    <a:pt x="1036" y="69"/>
                  </a:lnTo>
                  <a:cubicBezTo>
                    <a:pt x="1013" y="28"/>
                    <a:pt x="974" y="1"/>
                    <a:pt x="92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8"/>
            <p:cNvSpPr/>
            <p:nvPr/>
          </p:nvSpPr>
          <p:spPr>
            <a:xfrm>
              <a:off x="4602424" y="2056642"/>
              <a:ext cx="78574" cy="231700"/>
            </a:xfrm>
            <a:custGeom>
              <a:avLst/>
              <a:gdLst/>
              <a:ahLst/>
              <a:cxnLst/>
              <a:rect l="l" t="t" r="r" b="b"/>
              <a:pathLst>
                <a:path w="1055" h="3111" extrusionOk="0">
                  <a:moveTo>
                    <a:pt x="913" y="0"/>
                  </a:moveTo>
                  <a:cubicBezTo>
                    <a:pt x="877" y="0"/>
                    <a:pt x="841" y="15"/>
                    <a:pt x="818" y="44"/>
                  </a:cubicBezTo>
                  <a:cubicBezTo>
                    <a:pt x="112" y="856"/>
                    <a:pt x="1" y="2124"/>
                    <a:pt x="552" y="3048"/>
                  </a:cubicBezTo>
                  <a:cubicBezTo>
                    <a:pt x="576" y="3086"/>
                    <a:pt x="619" y="3111"/>
                    <a:pt x="658" y="3111"/>
                  </a:cubicBezTo>
                  <a:cubicBezTo>
                    <a:pt x="682" y="3111"/>
                    <a:pt x="706" y="3106"/>
                    <a:pt x="726" y="3091"/>
                  </a:cubicBezTo>
                  <a:cubicBezTo>
                    <a:pt x="784" y="3057"/>
                    <a:pt x="803" y="2980"/>
                    <a:pt x="769" y="2917"/>
                  </a:cubicBezTo>
                  <a:cubicBezTo>
                    <a:pt x="271" y="2085"/>
                    <a:pt x="373" y="943"/>
                    <a:pt x="1006" y="208"/>
                  </a:cubicBezTo>
                  <a:cubicBezTo>
                    <a:pt x="1055" y="155"/>
                    <a:pt x="1045" y="78"/>
                    <a:pt x="997" y="30"/>
                  </a:cubicBezTo>
                  <a:cubicBezTo>
                    <a:pt x="973" y="10"/>
                    <a:pt x="943" y="0"/>
                    <a:pt x="913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4684200" y="2133651"/>
              <a:ext cx="94437" cy="101811"/>
            </a:xfrm>
            <a:custGeom>
              <a:avLst/>
              <a:gdLst/>
              <a:ahLst/>
              <a:cxnLst/>
              <a:rect l="l" t="t" r="r" b="b"/>
              <a:pathLst>
                <a:path w="1268" h="1367" extrusionOk="0">
                  <a:moveTo>
                    <a:pt x="441" y="253"/>
                  </a:moveTo>
                  <a:cubicBezTo>
                    <a:pt x="633" y="263"/>
                    <a:pt x="818" y="369"/>
                    <a:pt x="905" y="519"/>
                  </a:cubicBezTo>
                  <a:cubicBezTo>
                    <a:pt x="997" y="679"/>
                    <a:pt x="977" y="887"/>
                    <a:pt x="865" y="1012"/>
                  </a:cubicBezTo>
                  <a:cubicBezTo>
                    <a:pt x="803" y="1081"/>
                    <a:pt x="708" y="1117"/>
                    <a:pt x="616" y="1117"/>
                  </a:cubicBezTo>
                  <a:cubicBezTo>
                    <a:pt x="545" y="1117"/>
                    <a:pt x="476" y="1095"/>
                    <a:pt x="426" y="1051"/>
                  </a:cubicBezTo>
                  <a:cubicBezTo>
                    <a:pt x="251" y="896"/>
                    <a:pt x="309" y="577"/>
                    <a:pt x="421" y="326"/>
                  </a:cubicBezTo>
                  <a:cubicBezTo>
                    <a:pt x="436" y="302"/>
                    <a:pt x="436" y="277"/>
                    <a:pt x="430" y="253"/>
                  </a:cubicBezTo>
                  <a:close/>
                  <a:moveTo>
                    <a:pt x="428" y="1"/>
                  </a:moveTo>
                  <a:cubicBezTo>
                    <a:pt x="336" y="1"/>
                    <a:pt x="228" y="49"/>
                    <a:pt x="175" y="132"/>
                  </a:cubicBezTo>
                  <a:cubicBezTo>
                    <a:pt x="146" y="186"/>
                    <a:pt x="140" y="244"/>
                    <a:pt x="160" y="297"/>
                  </a:cubicBezTo>
                  <a:cubicBezTo>
                    <a:pt x="1" y="699"/>
                    <a:pt x="34" y="1047"/>
                    <a:pt x="262" y="1240"/>
                  </a:cubicBezTo>
                  <a:cubicBezTo>
                    <a:pt x="358" y="1327"/>
                    <a:pt x="484" y="1366"/>
                    <a:pt x="615" y="1366"/>
                  </a:cubicBezTo>
                  <a:cubicBezTo>
                    <a:pt x="774" y="1366"/>
                    <a:pt x="939" y="1302"/>
                    <a:pt x="1050" y="1182"/>
                  </a:cubicBezTo>
                  <a:cubicBezTo>
                    <a:pt x="1238" y="978"/>
                    <a:pt x="1267" y="650"/>
                    <a:pt x="1122" y="393"/>
                  </a:cubicBezTo>
                  <a:cubicBezTo>
                    <a:pt x="992" y="170"/>
                    <a:pt x="735" y="16"/>
                    <a:pt x="455" y="2"/>
                  </a:cubicBezTo>
                  <a:cubicBezTo>
                    <a:pt x="446" y="1"/>
                    <a:pt x="437" y="1"/>
                    <a:pt x="42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4798000" y="2204628"/>
              <a:ext cx="18843" cy="63604"/>
            </a:xfrm>
            <a:custGeom>
              <a:avLst/>
              <a:gdLst/>
              <a:ahLst/>
              <a:cxnLst/>
              <a:rect l="l" t="t" r="r" b="b"/>
              <a:pathLst>
                <a:path w="253" h="854" extrusionOk="0">
                  <a:moveTo>
                    <a:pt x="127" y="1"/>
                  </a:moveTo>
                  <a:cubicBezTo>
                    <a:pt x="54" y="1"/>
                    <a:pt x="0" y="59"/>
                    <a:pt x="0" y="128"/>
                  </a:cubicBezTo>
                  <a:lnTo>
                    <a:pt x="0" y="727"/>
                  </a:lnTo>
                  <a:cubicBezTo>
                    <a:pt x="0" y="795"/>
                    <a:pt x="54" y="853"/>
                    <a:pt x="127" y="853"/>
                  </a:cubicBezTo>
                  <a:cubicBezTo>
                    <a:pt x="194" y="853"/>
                    <a:pt x="252" y="795"/>
                    <a:pt x="252" y="727"/>
                  </a:cubicBezTo>
                  <a:lnTo>
                    <a:pt x="252" y="128"/>
                  </a:lnTo>
                  <a:cubicBezTo>
                    <a:pt x="252" y="59"/>
                    <a:pt x="194" y="1"/>
                    <a:pt x="12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4848794" y="2131789"/>
              <a:ext cx="44389" cy="101513"/>
            </a:xfrm>
            <a:custGeom>
              <a:avLst/>
              <a:gdLst/>
              <a:ahLst/>
              <a:cxnLst/>
              <a:rect l="l" t="t" r="r" b="b"/>
              <a:pathLst>
                <a:path w="596" h="1363" extrusionOk="0">
                  <a:moveTo>
                    <a:pt x="364" y="0"/>
                  </a:moveTo>
                  <a:cubicBezTo>
                    <a:pt x="321" y="0"/>
                    <a:pt x="281" y="20"/>
                    <a:pt x="257" y="61"/>
                  </a:cubicBezTo>
                  <a:cubicBezTo>
                    <a:pt x="160" y="220"/>
                    <a:pt x="83" y="389"/>
                    <a:pt x="19" y="563"/>
                  </a:cubicBezTo>
                  <a:cubicBezTo>
                    <a:pt x="1" y="631"/>
                    <a:pt x="35" y="704"/>
                    <a:pt x="97" y="724"/>
                  </a:cubicBezTo>
                  <a:cubicBezTo>
                    <a:pt x="112" y="729"/>
                    <a:pt x="126" y="731"/>
                    <a:pt x="141" y="731"/>
                  </a:cubicBezTo>
                  <a:cubicBezTo>
                    <a:pt x="194" y="731"/>
                    <a:pt x="243" y="699"/>
                    <a:pt x="262" y="646"/>
                  </a:cubicBezTo>
                  <a:cubicBezTo>
                    <a:pt x="267" y="626"/>
                    <a:pt x="271" y="608"/>
                    <a:pt x="281" y="592"/>
                  </a:cubicBezTo>
                  <a:lnTo>
                    <a:pt x="339" y="1246"/>
                  </a:lnTo>
                  <a:cubicBezTo>
                    <a:pt x="344" y="1313"/>
                    <a:pt x="403" y="1362"/>
                    <a:pt x="465" y="1362"/>
                  </a:cubicBezTo>
                  <a:lnTo>
                    <a:pt x="475" y="1362"/>
                  </a:lnTo>
                  <a:cubicBezTo>
                    <a:pt x="548" y="1352"/>
                    <a:pt x="595" y="1294"/>
                    <a:pt x="591" y="1222"/>
                  </a:cubicBezTo>
                  <a:lnTo>
                    <a:pt x="490" y="114"/>
                  </a:lnTo>
                  <a:cubicBezTo>
                    <a:pt x="484" y="61"/>
                    <a:pt x="445" y="17"/>
                    <a:pt x="392" y="3"/>
                  </a:cubicBezTo>
                  <a:cubicBezTo>
                    <a:pt x="383" y="1"/>
                    <a:pt x="374" y="0"/>
                    <a:pt x="36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8"/>
            <p:cNvSpPr/>
            <p:nvPr/>
          </p:nvSpPr>
          <p:spPr>
            <a:xfrm>
              <a:off x="4893107" y="2024915"/>
              <a:ext cx="91980" cy="261267"/>
            </a:xfrm>
            <a:custGeom>
              <a:avLst/>
              <a:gdLst/>
              <a:ahLst/>
              <a:cxnLst/>
              <a:rect l="l" t="t" r="r" b="b"/>
              <a:pathLst>
                <a:path w="1235" h="3508" extrusionOk="0">
                  <a:moveTo>
                    <a:pt x="146" y="1"/>
                  </a:moveTo>
                  <a:cubicBezTo>
                    <a:pt x="117" y="1"/>
                    <a:pt x="87" y="10"/>
                    <a:pt x="63" y="30"/>
                  </a:cubicBezTo>
                  <a:cubicBezTo>
                    <a:pt x="11" y="74"/>
                    <a:pt x="0" y="150"/>
                    <a:pt x="44" y="204"/>
                  </a:cubicBezTo>
                  <a:cubicBezTo>
                    <a:pt x="721" y="1031"/>
                    <a:pt x="963" y="2211"/>
                    <a:pt x="658" y="3237"/>
                  </a:cubicBezTo>
                  <a:lnTo>
                    <a:pt x="654" y="3237"/>
                  </a:lnTo>
                  <a:cubicBezTo>
                    <a:pt x="581" y="3246"/>
                    <a:pt x="533" y="3309"/>
                    <a:pt x="542" y="3377"/>
                  </a:cubicBezTo>
                  <a:cubicBezTo>
                    <a:pt x="552" y="3449"/>
                    <a:pt x="605" y="3503"/>
                    <a:pt x="672" y="3507"/>
                  </a:cubicBezTo>
                  <a:lnTo>
                    <a:pt x="687" y="3507"/>
                  </a:lnTo>
                  <a:cubicBezTo>
                    <a:pt x="779" y="3507"/>
                    <a:pt x="862" y="3430"/>
                    <a:pt x="886" y="3353"/>
                  </a:cubicBezTo>
                  <a:cubicBezTo>
                    <a:pt x="1234" y="2246"/>
                    <a:pt x="982" y="944"/>
                    <a:pt x="243" y="45"/>
                  </a:cubicBezTo>
                  <a:cubicBezTo>
                    <a:pt x="219" y="15"/>
                    <a:pt x="183" y="1"/>
                    <a:pt x="14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8"/>
            <p:cNvSpPr/>
            <p:nvPr/>
          </p:nvSpPr>
          <p:spPr>
            <a:xfrm>
              <a:off x="4921930" y="2423813"/>
              <a:ext cx="120356" cy="179714"/>
            </a:xfrm>
            <a:custGeom>
              <a:avLst/>
              <a:gdLst/>
              <a:ahLst/>
              <a:cxnLst/>
              <a:rect l="l" t="t" r="r" b="b"/>
              <a:pathLst>
                <a:path w="1616" h="2413" extrusionOk="0">
                  <a:moveTo>
                    <a:pt x="791" y="254"/>
                  </a:moveTo>
                  <a:cubicBezTo>
                    <a:pt x="863" y="254"/>
                    <a:pt x="935" y="275"/>
                    <a:pt x="988" y="319"/>
                  </a:cubicBezTo>
                  <a:cubicBezTo>
                    <a:pt x="1147" y="453"/>
                    <a:pt x="1205" y="691"/>
                    <a:pt x="1249" y="947"/>
                  </a:cubicBezTo>
                  <a:cubicBezTo>
                    <a:pt x="1307" y="1290"/>
                    <a:pt x="1345" y="1591"/>
                    <a:pt x="1234" y="1846"/>
                  </a:cubicBezTo>
                  <a:cubicBezTo>
                    <a:pt x="1176" y="1987"/>
                    <a:pt x="1035" y="2108"/>
                    <a:pt x="886" y="2147"/>
                  </a:cubicBezTo>
                  <a:cubicBezTo>
                    <a:pt x="857" y="2155"/>
                    <a:pt x="821" y="2161"/>
                    <a:pt x="783" y="2161"/>
                  </a:cubicBezTo>
                  <a:cubicBezTo>
                    <a:pt x="730" y="2161"/>
                    <a:pt x="672" y="2150"/>
                    <a:pt x="620" y="2113"/>
                  </a:cubicBezTo>
                  <a:cubicBezTo>
                    <a:pt x="547" y="2065"/>
                    <a:pt x="488" y="1973"/>
                    <a:pt x="436" y="1832"/>
                  </a:cubicBezTo>
                  <a:cubicBezTo>
                    <a:pt x="276" y="1402"/>
                    <a:pt x="296" y="913"/>
                    <a:pt x="479" y="498"/>
                  </a:cubicBezTo>
                  <a:cubicBezTo>
                    <a:pt x="523" y="478"/>
                    <a:pt x="557" y="444"/>
                    <a:pt x="562" y="395"/>
                  </a:cubicBezTo>
                  <a:cubicBezTo>
                    <a:pt x="571" y="328"/>
                    <a:pt x="624" y="290"/>
                    <a:pt x="673" y="275"/>
                  </a:cubicBezTo>
                  <a:cubicBezTo>
                    <a:pt x="710" y="261"/>
                    <a:pt x="751" y="254"/>
                    <a:pt x="791" y="254"/>
                  </a:cubicBezTo>
                  <a:close/>
                  <a:moveTo>
                    <a:pt x="787" y="0"/>
                  </a:moveTo>
                  <a:cubicBezTo>
                    <a:pt x="717" y="0"/>
                    <a:pt x="647" y="13"/>
                    <a:pt x="581" y="38"/>
                  </a:cubicBezTo>
                  <a:cubicBezTo>
                    <a:pt x="494" y="72"/>
                    <a:pt x="426" y="125"/>
                    <a:pt x="378" y="192"/>
                  </a:cubicBezTo>
                  <a:cubicBezTo>
                    <a:pt x="354" y="203"/>
                    <a:pt x="334" y="221"/>
                    <a:pt x="325" y="246"/>
                  </a:cubicBezTo>
                  <a:cubicBezTo>
                    <a:pt x="44" y="754"/>
                    <a:pt x="1" y="1377"/>
                    <a:pt x="198" y="1920"/>
                  </a:cubicBezTo>
                  <a:cubicBezTo>
                    <a:pt x="247" y="2040"/>
                    <a:pt x="320" y="2214"/>
                    <a:pt x="475" y="2321"/>
                  </a:cubicBezTo>
                  <a:cubicBezTo>
                    <a:pt x="566" y="2384"/>
                    <a:pt x="673" y="2413"/>
                    <a:pt x="785" y="2413"/>
                  </a:cubicBezTo>
                  <a:cubicBezTo>
                    <a:pt x="837" y="2413"/>
                    <a:pt x="895" y="2408"/>
                    <a:pt x="953" y="2389"/>
                  </a:cubicBezTo>
                  <a:cubicBezTo>
                    <a:pt x="1176" y="2330"/>
                    <a:pt x="1374" y="2161"/>
                    <a:pt x="1466" y="1949"/>
                  </a:cubicBezTo>
                  <a:cubicBezTo>
                    <a:pt x="1616" y="1605"/>
                    <a:pt x="1548" y="1218"/>
                    <a:pt x="1495" y="904"/>
                  </a:cubicBezTo>
                  <a:cubicBezTo>
                    <a:pt x="1457" y="676"/>
                    <a:pt x="1394" y="328"/>
                    <a:pt x="1147" y="125"/>
                  </a:cubicBezTo>
                  <a:cubicBezTo>
                    <a:pt x="1049" y="43"/>
                    <a:pt x="919" y="0"/>
                    <a:pt x="78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8"/>
            <p:cNvSpPr/>
            <p:nvPr/>
          </p:nvSpPr>
          <p:spPr>
            <a:xfrm>
              <a:off x="4924462" y="2505514"/>
              <a:ext cx="130782" cy="34260"/>
            </a:xfrm>
            <a:custGeom>
              <a:avLst/>
              <a:gdLst/>
              <a:ahLst/>
              <a:cxnLst/>
              <a:rect l="l" t="t" r="r" b="b"/>
              <a:pathLst>
                <a:path w="1756" h="460" extrusionOk="0">
                  <a:moveTo>
                    <a:pt x="523" y="1"/>
                  </a:moveTo>
                  <a:cubicBezTo>
                    <a:pt x="218" y="1"/>
                    <a:pt x="19" y="126"/>
                    <a:pt x="5" y="325"/>
                  </a:cubicBezTo>
                  <a:cubicBezTo>
                    <a:pt x="1" y="392"/>
                    <a:pt x="54" y="455"/>
                    <a:pt x="121" y="459"/>
                  </a:cubicBezTo>
                  <a:lnTo>
                    <a:pt x="131" y="459"/>
                  </a:lnTo>
                  <a:cubicBezTo>
                    <a:pt x="199" y="459"/>
                    <a:pt x="251" y="412"/>
                    <a:pt x="257" y="343"/>
                  </a:cubicBezTo>
                  <a:cubicBezTo>
                    <a:pt x="262" y="285"/>
                    <a:pt x="396" y="251"/>
                    <a:pt x="523" y="251"/>
                  </a:cubicBezTo>
                  <a:lnTo>
                    <a:pt x="1630" y="256"/>
                  </a:lnTo>
                  <a:cubicBezTo>
                    <a:pt x="1698" y="256"/>
                    <a:pt x="1756" y="198"/>
                    <a:pt x="1756" y="131"/>
                  </a:cubicBezTo>
                  <a:cubicBezTo>
                    <a:pt x="1756" y="59"/>
                    <a:pt x="1698" y="5"/>
                    <a:pt x="1630" y="5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8"/>
            <p:cNvSpPr/>
            <p:nvPr/>
          </p:nvSpPr>
          <p:spPr>
            <a:xfrm>
              <a:off x="4316805" y="3633910"/>
              <a:ext cx="93022" cy="91086"/>
            </a:xfrm>
            <a:custGeom>
              <a:avLst/>
              <a:gdLst/>
              <a:ahLst/>
              <a:cxnLst/>
              <a:rect l="l" t="t" r="r" b="b"/>
              <a:pathLst>
                <a:path w="1249" h="1223" extrusionOk="0">
                  <a:moveTo>
                    <a:pt x="224" y="1"/>
                  </a:moveTo>
                  <a:cubicBezTo>
                    <a:pt x="139" y="1"/>
                    <a:pt x="46" y="53"/>
                    <a:pt x="29" y="148"/>
                  </a:cubicBezTo>
                  <a:cubicBezTo>
                    <a:pt x="0" y="283"/>
                    <a:pt x="110" y="380"/>
                    <a:pt x="150" y="419"/>
                  </a:cubicBezTo>
                  <a:lnTo>
                    <a:pt x="1021" y="1188"/>
                  </a:lnTo>
                  <a:cubicBezTo>
                    <a:pt x="1045" y="1212"/>
                    <a:pt x="1079" y="1222"/>
                    <a:pt x="1108" y="1222"/>
                  </a:cubicBezTo>
                  <a:cubicBezTo>
                    <a:pt x="1141" y="1222"/>
                    <a:pt x="1175" y="1207"/>
                    <a:pt x="1199" y="1178"/>
                  </a:cubicBezTo>
                  <a:cubicBezTo>
                    <a:pt x="1248" y="1125"/>
                    <a:pt x="1242" y="1048"/>
                    <a:pt x="1190" y="999"/>
                  </a:cubicBezTo>
                  <a:lnTo>
                    <a:pt x="353" y="260"/>
                  </a:lnTo>
                  <a:cubicBezTo>
                    <a:pt x="372" y="240"/>
                    <a:pt x="387" y="216"/>
                    <a:pt x="391" y="191"/>
                  </a:cubicBezTo>
                  <a:cubicBezTo>
                    <a:pt x="406" y="100"/>
                    <a:pt x="348" y="22"/>
                    <a:pt x="256" y="3"/>
                  </a:cubicBezTo>
                  <a:cubicBezTo>
                    <a:pt x="245" y="2"/>
                    <a:pt x="235" y="1"/>
                    <a:pt x="22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8"/>
            <p:cNvSpPr/>
            <p:nvPr/>
          </p:nvSpPr>
          <p:spPr>
            <a:xfrm>
              <a:off x="4363874" y="3612089"/>
              <a:ext cx="76190" cy="208314"/>
            </a:xfrm>
            <a:custGeom>
              <a:avLst/>
              <a:gdLst/>
              <a:ahLst/>
              <a:cxnLst/>
              <a:rect l="l" t="t" r="r" b="b"/>
              <a:pathLst>
                <a:path w="1023" h="2797" extrusionOk="0">
                  <a:moveTo>
                    <a:pt x="880" y="1"/>
                  </a:moveTo>
                  <a:cubicBezTo>
                    <a:pt x="825" y="1"/>
                    <a:pt x="776" y="37"/>
                    <a:pt x="761" y="93"/>
                  </a:cubicBezTo>
                  <a:lnTo>
                    <a:pt x="21" y="2636"/>
                  </a:lnTo>
                  <a:cubicBezTo>
                    <a:pt x="1" y="2705"/>
                    <a:pt x="40" y="2772"/>
                    <a:pt x="103" y="2792"/>
                  </a:cubicBezTo>
                  <a:cubicBezTo>
                    <a:pt x="117" y="2797"/>
                    <a:pt x="127" y="2797"/>
                    <a:pt x="141" y="2797"/>
                  </a:cubicBezTo>
                  <a:cubicBezTo>
                    <a:pt x="195" y="2797"/>
                    <a:pt x="243" y="2763"/>
                    <a:pt x="262" y="2705"/>
                  </a:cubicBezTo>
                  <a:lnTo>
                    <a:pt x="1003" y="165"/>
                  </a:lnTo>
                  <a:cubicBezTo>
                    <a:pt x="1022" y="98"/>
                    <a:pt x="983" y="25"/>
                    <a:pt x="916" y="6"/>
                  </a:cubicBezTo>
                  <a:cubicBezTo>
                    <a:pt x="904" y="2"/>
                    <a:pt x="892" y="1"/>
                    <a:pt x="88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5467995" y="2649849"/>
              <a:ext cx="109258" cy="148955"/>
            </a:xfrm>
            <a:custGeom>
              <a:avLst/>
              <a:gdLst/>
              <a:ahLst/>
              <a:cxnLst/>
              <a:rect l="l" t="t" r="r" b="b"/>
              <a:pathLst>
                <a:path w="1467" h="2000" extrusionOk="0">
                  <a:moveTo>
                    <a:pt x="138" y="0"/>
                  </a:moveTo>
                  <a:cubicBezTo>
                    <a:pt x="107" y="0"/>
                    <a:pt x="76" y="12"/>
                    <a:pt x="50" y="36"/>
                  </a:cubicBezTo>
                  <a:cubicBezTo>
                    <a:pt x="1" y="88"/>
                    <a:pt x="1" y="166"/>
                    <a:pt x="50" y="215"/>
                  </a:cubicBezTo>
                  <a:cubicBezTo>
                    <a:pt x="543" y="708"/>
                    <a:pt x="929" y="1284"/>
                    <a:pt x="1210" y="1922"/>
                  </a:cubicBezTo>
                  <a:cubicBezTo>
                    <a:pt x="1230" y="1970"/>
                    <a:pt x="1278" y="1999"/>
                    <a:pt x="1326" y="1999"/>
                  </a:cubicBezTo>
                  <a:cubicBezTo>
                    <a:pt x="1340" y="1999"/>
                    <a:pt x="1360" y="1994"/>
                    <a:pt x="1375" y="1990"/>
                  </a:cubicBezTo>
                  <a:cubicBezTo>
                    <a:pt x="1438" y="1961"/>
                    <a:pt x="1467" y="1883"/>
                    <a:pt x="1438" y="1820"/>
                  </a:cubicBezTo>
                  <a:cubicBezTo>
                    <a:pt x="1148" y="1153"/>
                    <a:pt x="741" y="553"/>
                    <a:pt x="228" y="41"/>
                  </a:cubicBezTo>
                  <a:cubicBezTo>
                    <a:pt x="203" y="13"/>
                    <a:pt x="171" y="0"/>
                    <a:pt x="13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5462633" y="2649030"/>
              <a:ext cx="116781" cy="141880"/>
            </a:xfrm>
            <a:custGeom>
              <a:avLst/>
              <a:gdLst/>
              <a:ahLst/>
              <a:cxnLst/>
              <a:rect l="l" t="t" r="r" b="b"/>
              <a:pathLst>
                <a:path w="1568" h="1905" extrusionOk="0">
                  <a:moveTo>
                    <a:pt x="1428" y="0"/>
                  </a:moveTo>
                  <a:cubicBezTo>
                    <a:pt x="1390" y="0"/>
                    <a:pt x="1351" y="18"/>
                    <a:pt x="1325" y="52"/>
                  </a:cubicBezTo>
                  <a:lnTo>
                    <a:pt x="44" y="1701"/>
                  </a:lnTo>
                  <a:cubicBezTo>
                    <a:pt x="1" y="1754"/>
                    <a:pt x="10" y="1836"/>
                    <a:pt x="68" y="1880"/>
                  </a:cubicBezTo>
                  <a:cubicBezTo>
                    <a:pt x="88" y="1894"/>
                    <a:pt x="117" y="1904"/>
                    <a:pt x="146" y="1904"/>
                  </a:cubicBezTo>
                  <a:cubicBezTo>
                    <a:pt x="180" y="1904"/>
                    <a:pt x="218" y="1889"/>
                    <a:pt x="242" y="1856"/>
                  </a:cubicBezTo>
                  <a:lnTo>
                    <a:pt x="1524" y="206"/>
                  </a:lnTo>
                  <a:cubicBezTo>
                    <a:pt x="1568" y="148"/>
                    <a:pt x="1557" y="70"/>
                    <a:pt x="1505" y="27"/>
                  </a:cubicBezTo>
                  <a:cubicBezTo>
                    <a:pt x="1483" y="9"/>
                    <a:pt x="1456" y="0"/>
                    <a:pt x="142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4917983" y="2933308"/>
              <a:ext cx="64572" cy="146125"/>
            </a:xfrm>
            <a:custGeom>
              <a:avLst/>
              <a:gdLst/>
              <a:ahLst/>
              <a:cxnLst/>
              <a:rect l="l" t="t" r="r" b="b"/>
              <a:pathLst>
                <a:path w="867" h="1962" extrusionOk="0">
                  <a:moveTo>
                    <a:pt x="454" y="0"/>
                  </a:moveTo>
                  <a:cubicBezTo>
                    <a:pt x="411" y="0"/>
                    <a:pt x="370" y="22"/>
                    <a:pt x="344" y="61"/>
                  </a:cubicBezTo>
                  <a:cubicBezTo>
                    <a:pt x="1" y="655"/>
                    <a:pt x="131" y="1472"/>
                    <a:pt x="644" y="1927"/>
                  </a:cubicBezTo>
                  <a:cubicBezTo>
                    <a:pt x="668" y="1952"/>
                    <a:pt x="697" y="1961"/>
                    <a:pt x="726" y="1961"/>
                  </a:cubicBezTo>
                  <a:cubicBezTo>
                    <a:pt x="760" y="1961"/>
                    <a:pt x="798" y="1947"/>
                    <a:pt x="822" y="1918"/>
                  </a:cubicBezTo>
                  <a:cubicBezTo>
                    <a:pt x="867" y="1865"/>
                    <a:pt x="861" y="1787"/>
                    <a:pt x="813" y="1738"/>
                  </a:cubicBezTo>
                  <a:cubicBezTo>
                    <a:pt x="392" y="1371"/>
                    <a:pt x="280" y="675"/>
                    <a:pt x="561" y="186"/>
                  </a:cubicBezTo>
                  <a:cubicBezTo>
                    <a:pt x="600" y="128"/>
                    <a:pt x="576" y="50"/>
                    <a:pt x="518" y="17"/>
                  </a:cubicBezTo>
                  <a:cubicBezTo>
                    <a:pt x="497" y="6"/>
                    <a:pt x="475" y="0"/>
                    <a:pt x="45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5010930" y="2960566"/>
              <a:ext cx="53326" cy="99353"/>
            </a:xfrm>
            <a:custGeom>
              <a:avLst/>
              <a:gdLst/>
              <a:ahLst/>
              <a:cxnLst/>
              <a:rect l="l" t="t" r="r" b="b"/>
              <a:pathLst>
                <a:path w="716" h="1334" extrusionOk="0">
                  <a:moveTo>
                    <a:pt x="489" y="0"/>
                  </a:moveTo>
                  <a:cubicBezTo>
                    <a:pt x="452" y="0"/>
                    <a:pt x="416" y="17"/>
                    <a:pt x="392" y="52"/>
                  </a:cubicBezTo>
                  <a:cubicBezTo>
                    <a:pt x="242" y="251"/>
                    <a:pt x="117" y="468"/>
                    <a:pt x="25" y="695"/>
                  </a:cubicBezTo>
                  <a:cubicBezTo>
                    <a:pt x="0" y="763"/>
                    <a:pt x="29" y="836"/>
                    <a:pt x="92" y="860"/>
                  </a:cubicBezTo>
                  <a:cubicBezTo>
                    <a:pt x="109" y="867"/>
                    <a:pt x="126" y="871"/>
                    <a:pt x="142" y="871"/>
                  </a:cubicBezTo>
                  <a:cubicBezTo>
                    <a:pt x="193" y="871"/>
                    <a:pt x="239" y="840"/>
                    <a:pt x="257" y="792"/>
                  </a:cubicBezTo>
                  <a:cubicBezTo>
                    <a:pt x="291" y="711"/>
                    <a:pt x="329" y="633"/>
                    <a:pt x="367" y="550"/>
                  </a:cubicBezTo>
                  <a:cubicBezTo>
                    <a:pt x="382" y="783"/>
                    <a:pt x="407" y="1010"/>
                    <a:pt x="454" y="1233"/>
                  </a:cubicBezTo>
                  <a:cubicBezTo>
                    <a:pt x="465" y="1296"/>
                    <a:pt x="518" y="1334"/>
                    <a:pt x="576" y="1334"/>
                  </a:cubicBezTo>
                  <a:lnTo>
                    <a:pt x="599" y="1334"/>
                  </a:lnTo>
                  <a:cubicBezTo>
                    <a:pt x="668" y="1320"/>
                    <a:pt x="716" y="1252"/>
                    <a:pt x="702" y="1184"/>
                  </a:cubicBezTo>
                  <a:cubicBezTo>
                    <a:pt x="634" y="836"/>
                    <a:pt x="605" y="483"/>
                    <a:pt x="619" y="130"/>
                  </a:cubicBezTo>
                  <a:cubicBezTo>
                    <a:pt x="619" y="77"/>
                    <a:pt x="586" y="28"/>
                    <a:pt x="532" y="8"/>
                  </a:cubicBezTo>
                  <a:cubicBezTo>
                    <a:pt x="518" y="3"/>
                    <a:pt x="504" y="0"/>
                    <a:pt x="48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5102015" y="3040778"/>
              <a:ext cx="18843" cy="61742"/>
            </a:xfrm>
            <a:custGeom>
              <a:avLst/>
              <a:gdLst/>
              <a:ahLst/>
              <a:cxnLst/>
              <a:rect l="l" t="t" r="r" b="b"/>
              <a:pathLst>
                <a:path w="253" h="829" extrusionOk="0">
                  <a:moveTo>
                    <a:pt x="126" y="0"/>
                  </a:moveTo>
                  <a:cubicBezTo>
                    <a:pt x="54" y="0"/>
                    <a:pt x="1" y="58"/>
                    <a:pt x="1" y="127"/>
                  </a:cubicBezTo>
                  <a:lnTo>
                    <a:pt x="1" y="702"/>
                  </a:lnTo>
                  <a:cubicBezTo>
                    <a:pt x="1" y="770"/>
                    <a:pt x="54" y="828"/>
                    <a:pt x="126" y="828"/>
                  </a:cubicBezTo>
                  <a:cubicBezTo>
                    <a:pt x="195" y="828"/>
                    <a:pt x="253" y="770"/>
                    <a:pt x="253" y="702"/>
                  </a:cubicBezTo>
                  <a:lnTo>
                    <a:pt x="253" y="127"/>
                  </a:lnTo>
                  <a:cubicBezTo>
                    <a:pt x="253" y="58"/>
                    <a:pt x="195" y="0"/>
                    <a:pt x="12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5130465" y="2964886"/>
              <a:ext cx="88032" cy="94363"/>
            </a:xfrm>
            <a:custGeom>
              <a:avLst/>
              <a:gdLst/>
              <a:ahLst/>
              <a:cxnLst/>
              <a:rect l="l" t="t" r="r" b="b"/>
              <a:pathLst>
                <a:path w="1182" h="1267" extrusionOk="0">
                  <a:moveTo>
                    <a:pt x="539" y="250"/>
                  </a:moveTo>
                  <a:cubicBezTo>
                    <a:pt x="586" y="250"/>
                    <a:pt x="632" y="260"/>
                    <a:pt x="673" y="280"/>
                  </a:cubicBezTo>
                  <a:cubicBezTo>
                    <a:pt x="847" y="372"/>
                    <a:pt x="916" y="595"/>
                    <a:pt x="891" y="773"/>
                  </a:cubicBezTo>
                  <a:cubicBezTo>
                    <a:pt x="881" y="879"/>
                    <a:pt x="838" y="961"/>
                    <a:pt x="775" y="995"/>
                  </a:cubicBezTo>
                  <a:cubicBezTo>
                    <a:pt x="751" y="1008"/>
                    <a:pt x="726" y="1013"/>
                    <a:pt x="703" y="1013"/>
                  </a:cubicBezTo>
                  <a:cubicBezTo>
                    <a:pt x="683" y="1013"/>
                    <a:pt x="664" y="1010"/>
                    <a:pt x="649" y="1005"/>
                  </a:cubicBezTo>
                  <a:cubicBezTo>
                    <a:pt x="577" y="981"/>
                    <a:pt x="509" y="923"/>
                    <a:pt x="470" y="856"/>
                  </a:cubicBezTo>
                  <a:cubicBezTo>
                    <a:pt x="398" y="711"/>
                    <a:pt x="403" y="526"/>
                    <a:pt x="412" y="362"/>
                  </a:cubicBezTo>
                  <a:cubicBezTo>
                    <a:pt x="412" y="333"/>
                    <a:pt x="403" y="309"/>
                    <a:pt x="387" y="285"/>
                  </a:cubicBezTo>
                  <a:cubicBezTo>
                    <a:pt x="393" y="285"/>
                    <a:pt x="398" y="285"/>
                    <a:pt x="398" y="280"/>
                  </a:cubicBezTo>
                  <a:cubicBezTo>
                    <a:pt x="444" y="260"/>
                    <a:pt x="492" y="250"/>
                    <a:pt x="539" y="250"/>
                  </a:cubicBezTo>
                  <a:close/>
                  <a:moveTo>
                    <a:pt x="537" y="0"/>
                  </a:moveTo>
                  <a:cubicBezTo>
                    <a:pt x="456" y="0"/>
                    <a:pt x="373" y="17"/>
                    <a:pt x="296" y="52"/>
                  </a:cubicBezTo>
                  <a:cubicBezTo>
                    <a:pt x="155" y="115"/>
                    <a:pt x="54" y="231"/>
                    <a:pt x="16" y="367"/>
                  </a:cubicBezTo>
                  <a:cubicBezTo>
                    <a:pt x="1" y="434"/>
                    <a:pt x="39" y="502"/>
                    <a:pt x="108" y="521"/>
                  </a:cubicBezTo>
                  <a:cubicBezTo>
                    <a:pt x="115" y="524"/>
                    <a:pt x="123" y="525"/>
                    <a:pt x="131" y="525"/>
                  </a:cubicBezTo>
                  <a:cubicBezTo>
                    <a:pt x="140" y="525"/>
                    <a:pt x="148" y="524"/>
                    <a:pt x="155" y="521"/>
                  </a:cubicBezTo>
                  <a:cubicBezTo>
                    <a:pt x="155" y="671"/>
                    <a:pt x="175" y="827"/>
                    <a:pt x="248" y="972"/>
                  </a:cubicBezTo>
                  <a:cubicBezTo>
                    <a:pt x="315" y="1102"/>
                    <a:pt x="436" y="1204"/>
                    <a:pt x="577" y="1242"/>
                  </a:cubicBezTo>
                  <a:cubicBezTo>
                    <a:pt x="620" y="1256"/>
                    <a:pt x="664" y="1267"/>
                    <a:pt x="707" y="1267"/>
                  </a:cubicBezTo>
                  <a:cubicBezTo>
                    <a:pt x="775" y="1267"/>
                    <a:pt x="838" y="1247"/>
                    <a:pt x="896" y="1218"/>
                  </a:cubicBezTo>
                  <a:cubicBezTo>
                    <a:pt x="1026" y="1146"/>
                    <a:pt x="1119" y="995"/>
                    <a:pt x="1142" y="802"/>
                  </a:cubicBezTo>
                  <a:cubicBezTo>
                    <a:pt x="1181" y="492"/>
                    <a:pt x="1036" y="182"/>
                    <a:pt x="784" y="57"/>
                  </a:cubicBezTo>
                  <a:cubicBezTo>
                    <a:pt x="709" y="20"/>
                    <a:pt x="624" y="0"/>
                    <a:pt x="53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5208964" y="2899346"/>
              <a:ext cx="83340" cy="180385"/>
            </a:xfrm>
            <a:custGeom>
              <a:avLst/>
              <a:gdLst/>
              <a:ahLst/>
              <a:cxnLst/>
              <a:rect l="l" t="t" r="r" b="b"/>
              <a:pathLst>
                <a:path w="1119" h="2422" extrusionOk="0">
                  <a:moveTo>
                    <a:pt x="144" y="1"/>
                  </a:moveTo>
                  <a:cubicBezTo>
                    <a:pt x="107" y="1"/>
                    <a:pt x="70" y="19"/>
                    <a:pt x="45" y="53"/>
                  </a:cubicBezTo>
                  <a:cubicBezTo>
                    <a:pt x="1" y="105"/>
                    <a:pt x="11" y="187"/>
                    <a:pt x="69" y="227"/>
                  </a:cubicBezTo>
                  <a:cubicBezTo>
                    <a:pt x="654" y="676"/>
                    <a:pt x="833" y="1595"/>
                    <a:pt x="465" y="2234"/>
                  </a:cubicBezTo>
                  <a:cubicBezTo>
                    <a:pt x="427" y="2296"/>
                    <a:pt x="451" y="2374"/>
                    <a:pt x="509" y="2408"/>
                  </a:cubicBezTo>
                  <a:cubicBezTo>
                    <a:pt x="529" y="2417"/>
                    <a:pt x="552" y="2422"/>
                    <a:pt x="572" y="2422"/>
                  </a:cubicBezTo>
                  <a:cubicBezTo>
                    <a:pt x="616" y="2422"/>
                    <a:pt x="659" y="2403"/>
                    <a:pt x="683" y="2359"/>
                  </a:cubicBezTo>
                  <a:cubicBezTo>
                    <a:pt x="1119" y="1605"/>
                    <a:pt x="916" y="560"/>
                    <a:pt x="219" y="28"/>
                  </a:cubicBezTo>
                  <a:cubicBezTo>
                    <a:pt x="197" y="10"/>
                    <a:pt x="171" y="1"/>
                    <a:pt x="14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4589092" y="3414130"/>
              <a:ext cx="115664" cy="106577"/>
            </a:xfrm>
            <a:custGeom>
              <a:avLst/>
              <a:gdLst/>
              <a:ahLst/>
              <a:cxnLst/>
              <a:rect l="l" t="t" r="r" b="b"/>
              <a:pathLst>
                <a:path w="1553" h="1431" extrusionOk="0">
                  <a:moveTo>
                    <a:pt x="669" y="253"/>
                  </a:moveTo>
                  <a:cubicBezTo>
                    <a:pt x="865" y="253"/>
                    <a:pt x="1067" y="385"/>
                    <a:pt x="1176" y="579"/>
                  </a:cubicBezTo>
                  <a:cubicBezTo>
                    <a:pt x="1267" y="753"/>
                    <a:pt x="1278" y="1010"/>
                    <a:pt x="1133" y="1121"/>
                  </a:cubicBezTo>
                  <a:cubicBezTo>
                    <a:pt x="1079" y="1163"/>
                    <a:pt x="1013" y="1180"/>
                    <a:pt x="946" y="1180"/>
                  </a:cubicBezTo>
                  <a:cubicBezTo>
                    <a:pt x="848" y="1180"/>
                    <a:pt x="747" y="1144"/>
                    <a:pt x="673" y="1092"/>
                  </a:cubicBezTo>
                  <a:cubicBezTo>
                    <a:pt x="441" y="923"/>
                    <a:pt x="358" y="574"/>
                    <a:pt x="488" y="323"/>
                  </a:cubicBezTo>
                  <a:cubicBezTo>
                    <a:pt x="494" y="313"/>
                    <a:pt x="494" y="303"/>
                    <a:pt x="499" y="294"/>
                  </a:cubicBezTo>
                  <a:cubicBezTo>
                    <a:pt x="542" y="269"/>
                    <a:pt x="586" y="260"/>
                    <a:pt x="629" y="255"/>
                  </a:cubicBezTo>
                  <a:cubicBezTo>
                    <a:pt x="642" y="254"/>
                    <a:pt x="656" y="253"/>
                    <a:pt x="669" y="253"/>
                  </a:cubicBezTo>
                  <a:close/>
                  <a:moveTo>
                    <a:pt x="674" y="0"/>
                  </a:moveTo>
                  <a:cubicBezTo>
                    <a:pt x="653" y="0"/>
                    <a:pt x="632" y="1"/>
                    <a:pt x="610" y="3"/>
                  </a:cubicBezTo>
                  <a:cubicBezTo>
                    <a:pt x="430" y="18"/>
                    <a:pt x="262" y="115"/>
                    <a:pt x="146" y="265"/>
                  </a:cubicBezTo>
                  <a:cubicBezTo>
                    <a:pt x="44" y="396"/>
                    <a:pt x="1" y="555"/>
                    <a:pt x="30" y="709"/>
                  </a:cubicBezTo>
                  <a:cubicBezTo>
                    <a:pt x="38" y="771"/>
                    <a:pt x="91" y="813"/>
                    <a:pt x="155" y="813"/>
                  </a:cubicBezTo>
                  <a:cubicBezTo>
                    <a:pt x="162" y="813"/>
                    <a:pt x="168" y="812"/>
                    <a:pt x="175" y="811"/>
                  </a:cubicBezTo>
                  <a:cubicBezTo>
                    <a:pt x="184" y="811"/>
                    <a:pt x="193" y="807"/>
                    <a:pt x="204" y="802"/>
                  </a:cubicBezTo>
                  <a:cubicBezTo>
                    <a:pt x="247" y="995"/>
                    <a:pt x="358" y="1173"/>
                    <a:pt x="523" y="1295"/>
                  </a:cubicBezTo>
                  <a:cubicBezTo>
                    <a:pt x="639" y="1377"/>
                    <a:pt x="794" y="1430"/>
                    <a:pt x="948" y="1430"/>
                  </a:cubicBezTo>
                  <a:cubicBezTo>
                    <a:pt x="1064" y="1430"/>
                    <a:pt x="1185" y="1396"/>
                    <a:pt x="1287" y="1319"/>
                  </a:cubicBezTo>
                  <a:cubicBezTo>
                    <a:pt x="1553" y="1115"/>
                    <a:pt x="1539" y="724"/>
                    <a:pt x="1398" y="458"/>
                  </a:cubicBezTo>
                  <a:cubicBezTo>
                    <a:pt x="1245" y="179"/>
                    <a:pt x="962" y="0"/>
                    <a:pt x="67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4709745" y="3505289"/>
              <a:ext cx="30312" cy="84532"/>
            </a:xfrm>
            <a:custGeom>
              <a:avLst/>
              <a:gdLst/>
              <a:ahLst/>
              <a:cxnLst/>
              <a:rect l="l" t="t" r="r" b="b"/>
              <a:pathLst>
                <a:path w="407" h="1135" extrusionOk="0">
                  <a:moveTo>
                    <a:pt x="203" y="0"/>
                  </a:moveTo>
                  <a:cubicBezTo>
                    <a:pt x="143" y="0"/>
                    <a:pt x="91" y="37"/>
                    <a:pt x="78" y="95"/>
                  </a:cubicBezTo>
                  <a:cubicBezTo>
                    <a:pt x="0" y="414"/>
                    <a:pt x="24" y="753"/>
                    <a:pt x="151" y="1058"/>
                  </a:cubicBezTo>
                  <a:cubicBezTo>
                    <a:pt x="170" y="1106"/>
                    <a:pt x="214" y="1135"/>
                    <a:pt x="267" y="1135"/>
                  </a:cubicBezTo>
                  <a:cubicBezTo>
                    <a:pt x="281" y="1135"/>
                    <a:pt x="296" y="1130"/>
                    <a:pt x="310" y="1125"/>
                  </a:cubicBezTo>
                  <a:cubicBezTo>
                    <a:pt x="377" y="1096"/>
                    <a:pt x="406" y="1023"/>
                    <a:pt x="383" y="961"/>
                  </a:cubicBezTo>
                  <a:cubicBezTo>
                    <a:pt x="276" y="710"/>
                    <a:pt x="257" y="424"/>
                    <a:pt x="325" y="158"/>
                  </a:cubicBezTo>
                  <a:cubicBezTo>
                    <a:pt x="339" y="90"/>
                    <a:pt x="296" y="23"/>
                    <a:pt x="232" y="3"/>
                  </a:cubicBezTo>
                  <a:cubicBezTo>
                    <a:pt x="222" y="1"/>
                    <a:pt x="213" y="0"/>
                    <a:pt x="203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4802692" y="3407427"/>
              <a:ext cx="51241" cy="94140"/>
            </a:xfrm>
            <a:custGeom>
              <a:avLst/>
              <a:gdLst/>
              <a:ahLst/>
              <a:cxnLst/>
              <a:rect l="l" t="t" r="r" b="b"/>
              <a:pathLst>
                <a:path w="688" h="1264" extrusionOk="0">
                  <a:moveTo>
                    <a:pt x="447" y="0"/>
                  </a:moveTo>
                  <a:cubicBezTo>
                    <a:pt x="401" y="0"/>
                    <a:pt x="358" y="27"/>
                    <a:pt x="339" y="69"/>
                  </a:cubicBezTo>
                  <a:lnTo>
                    <a:pt x="29" y="674"/>
                  </a:lnTo>
                  <a:cubicBezTo>
                    <a:pt x="0" y="736"/>
                    <a:pt x="24" y="810"/>
                    <a:pt x="87" y="843"/>
                  </a:cubicBezTo>
                  <a:cubicBezTo>
                    <a:pt x="105" y="851"/>
                    <a:pt x="124" y="855"/>
                    <a:pt x="142" y="855"/>
                  </a:cubicBezTo>
                  <a:cubicBezTo>
                    <a:pt x="189" y="855"/>
                    <a:pt x="232" y="830"/>
                    <a:pt x="257" y="785"/>
                  </a:cubicBezTo>
                  <a:lnTo>
                    <a:pt x="325" y="649"/>
                  </a:lnTo>
                  <a:cubicBezTo>
                    <a:pt x="344" y="828"/>
                    <a:pt x="377" y="1002"/>
                    <a:pt x="426" y="1172"/>
                  </a:cubicBezTo>
                  <a:cubicBezTo>
                    <a:pt x="441" y="1230"/>
                    <a:pt x="493" y="1263"/>
                    <a:pt x="547" y="1263"/>
                  </a:cubicBezTo>
                  <a:cubicBezTo>
                    <a:pt x="562" y="1263"/>
                    <a:pt x="571" y="1263"/>
                    <a:pt x="580" y="1259"/>
                  </a:cubicBezTo>
                  <a:cubicBezTo>
                    <a:pt x="649" y="1240"/>
                    <a:pt x="687" y="1172"/>
                    <a:pt x="667" y="1104"/>
                  </a:cubicBezTo>
                  <a:cubicBezTo>
                    <a:pt x="576" y="794"/>
                    <a:pt x="547" y="461"/>
                    <a:pt x="576" y="137"/>
                  </a:cubicBezTo>
                  <a:cubicBezTo>
                    <a:pt x="580" y="79"/>
                    <a:pt x="542" y="21"/>
                    <a:pt x="484" y="6"/>
                  </a:cubicBezTo>
                  <a:cubicBezTo>
                    <a:pt x="472" y="2"/>
                    <a:pt x="459" y="0"/>
                    <a:pt x="44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4853113" y="3359687"/>
              <a:ext cx="58837" cy="168915"/>
            </a:xfrm>
            <a:custGeom>
              <a:avLst/>
              <a:gdLst/>
              <a:ahLst/>
              <a:cxnLst/>
              <a:rect l="l" t="t" r="r" b="b"/>
              <a:pathLst>
                <a:path w="790" h="2268" extrusionOk="0">
                  <a:moveTo>
                    <a:pt x="143" y="1"/>
                  </a:moveTo>
                  <a:cubicBezTo>
                    <a:pt x="120" y="1"/>
                    <a:pt x="98" y="6"/>
                    <a:pt x="78" y="18"/>
                  </a:cubicBezTo>
                  <a:cubicBezTo>
                    <a:pt x="20" y="58"/>
                    <a:pt x="1" y="134"/>
                    <a:pt x="39" y="192"/>
                  </a:cubicBezTo>
                  <a:cubicBezTo>
                    <a:pt x="392" y="759"/>
                    <a:pt x="533" y="1460"/>
                    <a:pt x="421" y="2118"/>
                  </a:cubicBezTo>
                  <a:cubicBezTo>
                    <a:pt x="412" y="2185"/>
                    <a:pt x="461" y="2253"/>
                    <a:pt x="528" y="2263"/>
                  </a:cubicBezTo>
                  <a:cubicBezTo>
                    <a:pt x="533" y="2263"/>
                    <a:pt x="542" y="2268"/>
                    <a:pt x="548" y="2268"/>
                  </a:cubicBezTo>
                  <a:cubicBezTo>
                    <a:pt x="610" y="2268"/>
                    <a:pt x="664" y="2219"/>
                    <a:pt x="673" y="2161"/>
                  </a:cubicBezTo>
                  <a:cubicBezTo>
                    <a:pt x="789" y="1440"/>
                    <a:pt x="635" y="676"/>
                    <a:pt x="252" y="62"/>
                  </a:cubicBezTo>
                  <a:cubicBezTo>
                    <a:pt x="227" y="21"/>
                    <a:pt x="185" y="1"/>
                    <a:pt x="143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4542619" y="3389850"/>
              <a:ext cx="59508" cy="177331"/>
            </a:xfrm>
            <a:custGeom>
              <a:avLst/>
              <a:gdLst/>
              <a:ahLst/>
              <a:cxnLst/>
              <a:rect l="l" t="t" r="r" b="b"/>
              <a:pathLst>
                <a:path w="799" h="2381" extrusionOk="0">
                  <a:moveTo>
                    <a:pt x="305" y="0"/>
                  </a:moveTo>
                  <a:cubicBezTo>
                    <a:pt x="252" y="0"/>
                    <a:pt x="200" y="36"/>
                    <a:pt x="184" y="88"/>
                  </a:cubicBezTo>
                  <a:cubicBezTo>
                    <a:pt x="54" y="523"/>
                    <a:pt x="0" y="968"/>
                    <a:pt x="20" y="1423"/>
                  </a:cubicBezTo>
                  <a:cubicBezTo>
                    <a:pt x="25" y="1602"/>
                    <a:pt x="44" y="1809"/>
                    <a:pt x="141" y="1999"/>
                  </a:cubicBezTo>
                  <a:cubicBezTo>
                    <a:pt x="252" y="2216"/>
                    <a:pt x="451" y="2361"/>
                    <a:pt x="658" y="2381"/>
                  </a:cubicBezTo>
                  <a:lnTo>
                    <a:pt x="668" y="2381"/>
                  </a:lnTo>
                  <a:cubicBezTo>
                    <a:pt x="730" y="2381"/>
                    <a:pt x="788" y="2332"/>
                    <a:pt x="793" y="2264"/>
                  </a:cubicBezTo>
                  <a:cubicBezTo>
                    <a:pt x="799" y="2196"/>
                    <a:pt x="750" y="2133"/>
                    <a:pt x="683" y="2129"/>
                  </a:cubicBezTo>
                  <a:cubicBezTo>
                    <a:pt x="561" y="2115"/>
                    <a:pt x="436" y="2022"/>
                    <a:pt x="368" y="1883"/>
                  </a:cubicBezTo>
                  <a:cubicBezTo>
                    <a:pt x="290" y="1737"/>
                    <a:pt x="277" y="1563"/>
                    <a:pt x="271" y="1408"/>
                  </a:cubicBezTo>
                  <a:cubicBezTo>
                    <a:pt x="252" y="988"/>
                    <a:pt x="306" y="566"/>
                    <a:pt x="426" y="160"/>
                  </a:cubicBezTo>
                  <a:cubicBezTo>
                    <a:pt x="445" y="97"/>
                    <a:pt x="407" y="25"/>
                    <a:pt x="339" y="5"/>
                  </a:cubicBezTo>
                  <a:cubicBezTo>
                    <a:pt x="328" y="2"/>
                    <a:pt x="317" y="0"/>
                    <a:pt x="305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4748250" y="3462614"/>
              <a:ext cx="34707" cy="18768"/>
            </a:xfrm>
            <a:custGeom>
              <a:avLst/>
              <a:gdLst/>
              <a:ahLst/>
              <a:cxnLst/>
              <a:rect l="l" t="t" r="r" b="b"/>
              <a:pathLst>
                <a:path w="466" h="252" extrusionOk="0">
                  <a:moveTo>
                    <a:pt x="127" y="0"/>
                  </a:moveTo>
                  <a:cubicBezTo>
                    <a:pt x="54" y="0"/>
                    <a:pt x="1" y="58"/>
                    <a:pt x="1" y="127"/>
                  </a:cubicBezTo>
                  <a:cubicBezTo>
                    <a:pt x="1" y="199"/>
                    <a:pt x="54" y="252"/>
                    <a:pt x="127" y="252"/>
                  </a:cubicBezTo>
                  <a:lnTo>
                    <a:pt x="340" y="252"/>
                  </a:lnTo>
                  <a:cubicBezTo>
                    <a:pt x="407" y="252"/>
                    <a:pt x="465" y="199"/>
                    <a:pt x="465" y="127"/>
                  </a:cubicBezTo>
                  <a:cubicBezTo>
                    <a:pt x="465" y="58"/>
                    <a:pt x="407" y="0"/>
                    <a:pt x="3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3667589" y="2953640"/>
              <a:ext cx="56231" cy="19141"/>
            </a:xfrm>
            <a:custGeom>
              <a:avLst/>
              <a:gdLst/>
              <a:ahLst/>
              <a:cxnLst/>
              <a:rect l="l" t="t" r="r" b="b"/>
              <a:pathLst>
                <a:path w="755" h="257" extrusionOk="0">
                  <a:moveTo>
                    <a:pt x="127" y="0"/>
                  </a:moveTo>
                  <a:cubicBezTo>
                    <a:pt x="54" y="0"/>
                    <a:pt x="0" y="58"/>
                    <a:pt x="0" y="126"/>
                  </a:cubicBezTo>
                  <a:cubicBezTo>
                    <a:pt x="0" y="199"/>
                    <a:pt x="54" y="257"/>
                    <a:pt x="127" y="257"/>
                  </a:cubicBezTo>
                  <a:lnTo>
                    <a:pt x="630" y="257"/>
                  </a:lnTo>
                  <a:cubicBezTo>
                    <a:pt x="697" y="257"/>
                    <a:pt x="755" y="199"/>
                    <a:pt x="755" y="126"/>
                  </a:cubicBezTo>
                  <a:cubicBezTo>
                    <a:pt x="755" y="58"/>
                    <a:pt x="697" y="0"/>
                    <a:pt x="63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3726277" y="2886313"/>
              <a:ext cx="44091" cy="81404"/>
            </a:xfrm>
            <a:custGeom>
              <a:avLst/>
              <a:gdLst/>
              <a:ahLst/>
              <a:cxnLst/>
              <a:rect l="l" t="t" r="r" b="b"/>
              <a:pathLst>
                <a:path w="592" h="1093" extrusionOk="0">
                  <a:moveTo>
                    <a:pt x="411" y="1"/>
                  </a:moveTo>
                  <a:cubicBezTo>
                    <a:pt x="375" y="1"/>
                    <a:pt x="339" y="16"/>
                    <a:pt x="315" y="43"/>
                  </a:cubicBezTo>
                  <a:lnTo>
                    <a:pt x="45" y="338"/>
                  </a:lnTo>
                  <a:cubicBezTo>
                    <a:pt x="1" y="391"/>
                    <a:pt x="1" y="469"/>
                    <a:pt x="54" y="518"/>
                  </a:cubicBezTo>
                  <a:cubicBezTo>
                    <a:pt x="79" y="540"/>
                    <a:pt x="109" y="551"/>
                    <a:pt x="138" y="551"/>
                  </a:cubicBezTo>
                  <a:cubicBezTo>
                    <a:pt x="173" y="551"/>
                    <a:pt x="207" y="536"/>
                    <a:pt x="233" y="507"/>
                  </a:cubicBezTo>
                  <a:lnTo>
                    <a:pt x="286" y="449"/>
                  </a:lnTo>
                  <a:cubicBezTo>
                    <a:pt x="291" y="628"/>
                    <a:pt x="306" y="808"/>
                    <a:pt x="330" y="987"/>
                  </a:cubicBezTo>
                  <a:cubicBezTo>
                    <a:pt x="340" y="1049"/>
                    <a:pt x="393" y="1092"/>
                    <a:pt x="456" y="1092"/>
                  </a:cubicBezTo>
                  <a:lnTo>
                    <a:pt x="475" y="1092"/>
                  </a:lnTo>
                  <a:cubicBezTo>
                    <a:pt x="543" y="1083"/>
                    <a:pt x="592" y="1020"/>
                    <a:pt x="581" y="953"/>
                  </a:cubicBezTo>
                  <a:cubicBezTo>
                    <a:pt x="543" y="681"/>
                    <a:pt x="529" y="406"/>
                    <a:pt x="533" y="130"/>
                  </a:cubicBezTo>
                  <a:cubicBezTo>
                    <a:pt x="533" y="77"/>
                    <a:pt x="504" y="29"/>
                    <a:pt x="456" y="9"/>
                  </a:cubicBezTo>
                  <a:cubicBezTo>
                    <a:pt x="441" y="3"/>
                    <a:pt x="426" y="1"/>
                    <a:pt x="41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3770665" y="2951629"/>
              <a:ext cx="32845" cy="54964"/>
            </a:xfrm>
            <a:custGeom>
              <a:avLst/>
              <a:gdLst/>
              <a:ahLst/>
              <a:cxnLst/>
              <a:rect l="l" t="t" r="r" b="b"/>
              <a:pathLst>
                <a:path w="441" h="738" extrusionOk="0">
                  <a:moveTo>
                    <a:pt x="272" y="0"/>
                  </a:moveTo>
                  <a:cubicBezTo>
                    <a:pt x="264" y="0"/>
                    <a:pt x="255" y="1"/>
                    <a:pt x="246" y="3"/>
                  </a:cubicBezTo>
                  <a:cubicBezTo>
                    <a:pt x="179" y="12"/>
                    <a:pt x="136" y="81"/>
                    <a:pt x="150" y="148"/>
                  </a:cubicBezTo>
                  <a:cubicBezTo>
                    <a:pt x="174" y="284"/>
                    <a:pt x="136" y="429"/>
                    <a:pt x="49" y="530"/>
                  </a:cubicBezTo>
                  <a:cubicBezTo>
                    <a:pt x="0" y="579"/>
                    <a:pt x="5" y="661"/>
                    <a:pt x="58" y="704"/>
                  </a:cubicBezTo>
                  <a:cubicBezTo>
                    <a:pt x="83" y="728"/>
                    <a:pt x="112" y="738"/>
                    <a:pt x="141" y="738"/>
                  </a:cubicBezTo>
                  <a:cubicBezTo>
                    <a:pt x="174" y="738"/>
                    <a:pt x="208" y="724"/>
                    <a:pt x="232" y="695"/>
                  </a:cubicBezTo>
                  <a:cubicBezTo>
                    <a:pt x="377" y="535"/>
                    <a:pt x="440" y="308"/>
                    <a:pt x="397" y="99"/>
                  </a:cubicBezTo>
                  <a:cubicBezTo>
                    <a:pt x="384" y="40"/>
                    <a:pt x="331" y="0"/>
                    <a:pt x="27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3808053" y="2892569"/>
              <a:ext cx="72169" cy="78425"/>
            </a:xfrm>
            <a:custGeom>
              <a:avLst/>
              <a:gdLst/>
              <a:ahLst/>
              <a:cxnLst/>
              <a:rect l="l" t="t" r="r" b="b"/>
              <a:pathLst>
                <a:path w="969" h="1053" extrusionOk="0">
                  <a:moveTo>
                    <a:pt x="454" y="252"/>
                  </a:moveTo>
                  <a:cubicBezTo>
                    <a:pt x="509" y="252"/>
                    <a:pt x="559" y="271"/>
                    <a:pt x="592" y="303"/>
                  </a:cubicBezTo>
                  <a:cubicBezTo>
                    <a:pt x="688" y="399"/>
                    <a:pt x="693" y="588"/>
                    <a:pt x="601" y="713"/>
                  </a:cubicBezTo>
                  <a:cubicBezTo>
                    <a:pt x="567" y="758"/>
                    <a:pt x="528" y="787"/>
                    <a:pt x="494" y="796"/>
                  </a:cubicBezTo>
                  <a:cubicBezTo>
                    <a:pt x="484" y="799"/>
                    <a:pt x="474" y="800"/>
                    <a:pt x="464" y="800"/>
                  </a:cubicBezTo>
                  <a:cubicBezTo>
                    <a:pt x="390" y="800"/>
                    <a:pt x="316" y="728"/>
                    <a:pt x="286" y="655"/>
                  </a:cubicBezTo>
                  <a:cubicBezTo>
                    <a:pt x="253" y="554"/>
                    <a:pt x="267" y="434"/>
                    <a:pt x="291" y="318"/>
                  </a:cubicBezTo>
                  <a:cubicBezTo>
                    <a:pt x="320" y="278"/>
                    <a:pt x="373" y="264"/>
                    <a:pt x="393" y="260"/>
                  </a:cubicBezTo>
                  <a:cubicBezTo>
                    <a:pt x="413" y="254"/>
                    <a:pt x="434" y="252"/>
                    <a:pt x="454" y="252"/>
                  </a:cubicBezTo>
                  <a:close/>
                  <a:moveTo>
                    <a:pt x="450" y="0"/>
                  </a:moveTo>
                  <a:cubicBezTo>
                    <a:pt x="413" y="0"/>
                    <a:pt x="376" y="4"/>
                    <a:pt x="340" y="12"/>
                  </a:cubicBezTo>
                  <a:cubicBezTo>
                    <a:pt x="257" y="32"/>
                    <a:pt x="185" y="70"/>
                    <a:pt x="127" y="124"/>
                  </a:cubicBezTo>
                  <a:cubicBezTo>
                    <a:pt x="98" y="138"/>
                    <a:pt x="69" y="167"/>
                    <a:pt x="59" y="206"/>
                  </a:cubicBezTo>
                  <a:cubicBezTo>
                    <a:pt x="59" y="211"/>
                    <a:pt x="59" y="220"/>
                    <a:pt x="54" y="225"/>
                  </a:cubicBezTo>
                  <a:cubicBezTo>
                    <a:pt x="50" y="235"/>
                    <a:pt x="45" y="249"/>
                    <a:pt x="40" y="264"/>
                  </a:cubicBezTo>
                  <a:cubicBezTo>
                    <a:pt x="30" y="283"/>
                    <a:pt x="30" y="307"/>
                    <a:pt x="34" y="327"/>
                  </a:cubicBezTo>
                  <a:cubicBezTo>
                    <a:pt x="11" y="457"/>
                    <a:pt x="1" y="602"/>
                    <a:pt x="50" y="738"/>
                  </a:cubicBezTo>
                  <a:cubicBezTo>
                    <a:pt x="112" y="903"/>
                    <a:pt x="277" y="1052"/>
                    <a:pt x="465" y="1052"/>
                  </a:cubicBezTo>
                  <a:cubicBezTo>
                    <a:pt x="499" y="1052"/>
                    <a:pt x="528" y="1048"/>
                    <a:pt x="563" y="1037"/>
                  </a:cubicBezTo>
                  <a:cubicBezTo>
                    <a:pt x="654" y="1014"/>
                    <a:pt x="737" y="956"/>
                    <a:pt x="804" y="863"/>
                  </a:cubicBezTo>
                  <a:cubicBezTo>
                    <a:pt x="969" y="637"/>
                    <a:pt x="954" y="303"/>
                    <a:pt x="766" y="124"/>
                  </a:cubicBezTo>
                  <a:cubicBezTo>
                    <a:pt x="684" y="42"/>
                    <a:pt x="569" y="0"/>
                    <a:pt x="45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3879402" y="2870971"/>
              <a:ext cx="50570" cy="114770"/>
            </a:xfrm>
            <a:custGeom>
              <a:avLst/>
              <a:gdLst/>
              <a:ahLst/>
              <a:cxnLst/>
              <a:rect l="l" t="t" r="r" b="b"/>
              <a:pathLst>
                <a:path w="679" h="1541" extrusionOk="0">
                  <a:moveTo>
                    <a:pt x="139" y="0"/>
                  </a:moveTo>
                  <a:cubicBezTo>
                    <a:pt x="111" y="0"/>
                    <a:pt x="82" y="10"/>
                    <a:pt x="59" y="32"/>
                  </a:cubicBezTo>
                  <a:cubicBezTo>
                    <a:pt x="5" y="75"/>
                    <a:pt x="1" y="153"/>
                    <a:pt x="45" y="206"/>
                  </a:cubicBezTo>
                  <a:cubicBezTo>
                    <a:pt x="315" y="525"/>
                    <a:pt x="417" y="974"/>
                    <a:pt x="306" y="1381"/>
                  </a:cubicBezTo>
                  <a:cubicBezTo>
                    <a:pt x="286" y="1449"/>
                    <a:pt x="324" y="1517"/>
                    <a:pt x="393" y="1536"/>
                  </a:cubicBezTo>
                  <a:cubicBezTo>
                    <a:pt x="407" y="1536"/>
                    <a:pt x="417" y="1541"/>
                    <a:pt x="427" y="1541"/>
                  </a:cubicBezTo>
                  <a:cubicBezTo>
                    <a:pt x="485" y="1541"/>
                    <a:pt x="533" y="1501"/>
                    <a:pt x="547" y="1443"/>
                  </a:cubicBezTo>
                  <a:cubicBezTo>
                    <a:pt x="678" y="965"/>
                    <a:pt x="557" y="428"/>
                    <a:pt x="237" y="46"/>
                  </a:cubicBezTo>
                  <a:cubicBezTo>
                    <a:pt x="211" y="16"/>
                    <a:pt x="175" y="0"/>
                    <a:pt x="139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3599517" y="2879089"/>
              <a:ext cx="49825" cy="124005"/>
            </a:xfrm>
            <a:custGeom>
              <a:avLst/>
              <a:gdLst/>
              <a:ahLst/>
              <a:cxnLst/>
              <a:rect l="l" t="t" r="r" b="b"/>
              <a:pathLst>
                <a:path w="669" h="1665" extrusionOk="0">
                  <a:moveTo>
                    <a:pt x="442" y="1"/>
                  </a:moveTo>
                  <a:cubicBezTo>
                    <a:pt x="404" y="1"/>
                    <a:pt x="365" y="18"/>
                    <a:pt x="339" y="53"/>
                  </a:cubicBezTo>
                  <a:cubicBezTo>
                    <a:pt x="1" y="517"/>
                    <a:pt x="44" y="1209"/>
                    <a:pt x="436" y="1625"/>
                  </a:cubicBezTo>
                  <a:cubicBezTo>
                    <a:pt x="461" y="1649"/>
                    <a:pt x="494" y="1664"/>
                    <a:pt x="528" y="1664"/>
                  </a:cubicBezTo>
                  <a:cubicBezTo>
                    <a:pt x="562" y="1664"/>
                    <a:pt x="591" y="1654"/>
                    <a:pt x="615" y="1630"/>
                  </a:cubicBezTo>
                  <a:cubicBezTo>
                    <a:pt x="668" y="1582"/>
                    <a:pt x="668" y="1504"/>
                    <a:pt x="620" y="1451"/>
                  </a:cubicBezTo>
                  <a:cubicBezTo>
                    <a:pt x="310" y="1127"/>
                    <a:pt x="276" y="566"/>
                    <a:pt x="542" y="203"/>
                  </a:cubicBezTo>
                  <a:cubicBezTo>
                    <a:pt x="586" y="145"/>
                    <a:pt x="571" y="68"/>
                    <a:pt x="513" y="24"/>
                  </a:cubicBezTo>
                  <a:cubicBezTo>
                    <a:pt x="492" y="9"/>
                    <a:pt x="467" y="1"/>
                    <a:pt x="44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3661110" y="2134992"/>
              <a:ext cx="85500" cy="207047"/>
            </a:xfrm>
            <a:custGeom>
              <a:avLst/>
              <a:gdLst/>
              <a:ahLst/>
              <a:cxnLst/>
              <a:rect l="l" t="t" r="r" b="b"/>
              <a:pathLst>
                <a:path w="1148" h="2780" extrusionOk="0">
                  <a:moveTo>
                    <a:pt x="1006" y="1"/>
                  </a:moveTo>
                  <a:cubicBezTo>
                    <a:pt x="977" y="1"/>
                    <a:pt x="948" y="11"/>
                    <a:pt x="924" y="32"/>
                  </a:cubicBezTo>
                  <a:cubicBezTo>
                    <a:pt x="141" y="670"/>
                    <a:pt x="0" y="1933"/>
                    <a:pt x="625" y="2731"/>
                  </a:cubicBezTo>
                  <a:cubicBezTo>
                    <a:pt x="649" y="2764"/>
                    <a:pt x="688" y="2779"/>
                    <a:pt x="726" y="2779"/>
                  </a:cubicBezTo>
                  <a:cubicBezTo>
                    <a:pt x="750" y="2779"/>
                    <a:pt x="779" y="2775"/>
                    <a:pt x="804" y="2755"/>
                  </a:cubicBezTo>
                  <a:cubicBezTo>
                    <a:pt x="857" y="2712"/>
                    <a:pt x="866" y="2634"/>
                    <a:pt x="823" y="2576"/>
                  </a:cubicBezTo>
                  <a:cubicBezTo>
                    <a:pt x="291" y="1894"/>
                    <a:pt x="417" y="772"/>
                    <a:pt x="1085" y="226"/>
                  </a:cubicBezTo>
                  <a:cubicBezTo>
                    <a:pt x="1137" y="181"/>
                    <a:pt x="1147" y="100"/>
                    <a:pt x="1103" y="47"/>
                  </a:cubicBezTo>
                  <a:cubicBezTo>
                    <a:pt x="1079" y="17"/>
                    <a:pt x="1043" y="1"/>
                    <a:pt x="100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3796211" y="2207756"/>
              <a:ext cx="81851" cy="107992"/>
            </a:xfrm>
            <a:custGeom>
              <a:avLst/>
              <a:gdLst/>
              <a:ahLst/>
              <a:cxnLst/>
              <a:rect l="l" t="t" r="r" b="b"/>
              <a:pathLst>
                <a:path w="1099" h="1450" extrusionOk="0">
                  <a:moveTo>
                    <a:pt x="143" y="0"/>
                  </a:moveTo>
                  <a:cubicBezTo>
                    <a:pt x="125" y="0"/>
                    <a:pt x="106" y="4"/>
                    <a:pt x="88" y="12"/>
                  </a:cubicBezTo>
                  <a:cubicBezTo>
                    <a:pt x="25" y="46"/>
                    <a:pt x="1" y="124"/>
                    <a:pt x="34" y="182"/>
                  </a:cubicBezTo>
                  <a:cubicBezTo>
                    <a:pt x="257" y="626"/>
                    <a:pt x="537" y="1039"/>
                    <a:pt x="867" y="1405"/>
                  </a:cubicBezTo>
                  <a:cubicBezTo>
                    <a:pt x="890" y="1434"/>
                    <a:pt x="925" y="1449"/>
                    <a:pt x="958" y="1449"/>
                  </a:cubicBezTo>
                  <a:cubicBezTo>
                    <a:pt x="987" y="1449"/>
                    <a:pt x="1021" y="1439"/>
                    <a:pt x="1046" y="1416"/>
                  </a:cubicBezTo>
                  <a:cubicBezTo>
                    <a:pt x="1093" y="1372"/>
                    <a:pt x="1099" y="1289"/>
                    <a:pt x="1055" y="1236"/>
                  </a:cubicBezTo>
                  <a:cubicBezTo>
                    <a:pt x="736" y="883"/>
                    <a:pt x="470" y="492"/>
                    <a:pt x="257" y="70"/>
                  </a:cubicBezTo>
                  <a:cubicBezTo>
                    <a:pt x="237" y="25"/>
                    <a:pt x="191" y="0"/>
                    <a:pt x="143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3893180" y="2290797"/>
              <a:ext cx="61965" cy="108439"/>
            </a:xfrm>
            <a:custGeom>
              <a:avLst/>
              <a:gdLst/>
              <a:ahLst/>
              <a:cxnLst/>
              <a:rect l="l" t="t" r="r" b="b"/>
              <a:pathLst>
                <a:path w="832" h="1456" extrusionOk="0">
                  <a:moveTo>
                    <a:pt x="706" y="0"/>
                  </a:moveTo>
                  <a:cubicBezTo>
                    <a:pt x="633" y="0"/>
                    <a:pt x="580" y="58"/>
                    <a:pt x="580" y="127"/>
                  </a:cubicBezTo>
                  <a:cubicBezTo>
                    <a:pt x="575" y="547"/>
                    <a:pt x="382" y="963"/>
                    <a:pt x="63" y="1234"/>
                  </a:cubicBezTo>
                  <a:cubicBezTo>
                    <a:pt x="9" y="1282"/>
                    <a:pt x="0" y="1360"/>
                    <a:pt x="48" y="1413"/>
                  </a:cubicBezTo>
                  <a:cubicBezTo>
                    <a:pt x="72" y="1442"/>
                    <a:pt x="106" y="1456"/>
                    <a:pt x="145" y="1456"/>
                  </a:cubicBezTo>
                  <a:cubicBezTo>
                    <a:pt x="174" y="1456"/>
                    <a:pt x="197" y="1447"/>
                    <a:pt x="222" y="1427"/>
                  </a:cubicBezTo>
                  <a:cubicBezTo>
                    <a:pt x="604" y="1108"/>
                    <a:pt x="827" y="620"/>
                    <a:pt x="831" y="127"/>
                  </a:cubicBezTo>
                  <a:cubicBezTo>
                    <a:pt x="831" y="58"/>
                    <a:pt x="773" y="0"/>
                    <a:pt x="70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3974881" y="2207681"/>
              <a:ext cx="67849" cy="82819"/>
            </a:xfrm>
            <a:custGeom>
              <a:avLst/>
              <a:gdLst/>
              <a:ahLst/>
              <a:cxnLst/>
              <a:rect l="l" t="t" r="r" b="b"/>
              <a:pathLst>
                <a:path w="911" h="1112" extrusionOk="0">
                  <a:moveTo>
                    <a:pt x="146" y="0"/>
                  </a:moveTo>
                  <a:cubicBezTo>
                    <a:pt x="120" y="0"/>
                    <a:pt x="94" y="8"/>
                    <a:pt x="73" y="24"/>
                  </a:cubicBezTo>
                  <a:cubicBezTo>
                    <a:pt x="15" y="62"/>
                    <a:pt x="0" y="145"/>
                    <a:pt x="44" y="198"/>
                  </a:cubicBezTo>
                  <a:lnTo>
                    <a:pt x="668" y="1058"/>
                  </a:lnTo>
                  <a:cubicBezTo>
                    <a:pt x="692" y="1092"/>
                    <a:pt x="731" y="1112"/>
                    <a:pt x="770" y="1112"/>
                  </a:cubicBezTo>
                  <a:cubicBezTo>
                    <a:pt x="794" y="1112"/>
                    <a:pt x="818" y="1102"/>
                    <a:pt x="842" y="1087"/>
                  </a:cubicBezTo>
                  <a:cubicBezTo>
                    <a:pt x="900" y="1049"/>
                    <a:pt x="910" y="966"/>
                    <a:pt x="871" y="913"/>
                  </a:cubicBezTo>
                  <a:lnTo>
                    <a:pt x="247" y="53"/>
                  </a:lnTo>
                  <a:cubicBezTo>
                    <a:pt x="224" y="18"/>
                    <a:pt x="185" y="0"/>
                    <a:pt x="1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3783922" y="2211256"/>
              <a:ext cx="91235" cy="107024"/>
            </a:xfrm>
            <a:custGeom>
              <a:avLst/>
              <a:gdLst/>
              <a:ahLst/>
              <a:cxnLst/>
              <a:rect l="l" t="t" r="r" b="b"/>
              <a:pathLst>
                <a:path w="1225" h="1437" extrusionOk="0">
                  <a:moveTo>
                    <a:pt x="1081" y="1"/>
                  </a:moveTo>
                  <a:cubicBezTo>
                    <a:pt x="1044" y="1"/>
                    <a:pt x="1008" y="17"/>
                    <a:pt x="983" y="48"/>
                  </a:cubicBezTo>
                  <a:lnTo>
                    <a:pt x="45" y="1233"/>
                  </a:lnTo>
                  <a:cubicBezTo>
                    <a:pt x="1" y="1286"/>
                    <a:pt x="10" y="1369"/>
                    <a:pt x="64" y="1412"/>
                  </a:cubicBezTo>
                  <a:cubicBezTo>
                    <a:pt x="88" y="1432"/>
                    <a:pt x="112" y="1436"/>
                    <a:pt x="141" y="1436"/>
                  </a:cubicBezTo>
                  <a:cubicBezTo>
                    <a:pt x="180" y="1436"/>
                    <a:pt x="213" y="1421"/>
                    <a:pt x="238" y="1392"/>
                  </a:cubicBezTo>
                  <a:lnTo>
                    <a:pt x="1182" y="208"/>
                  </a:lnTo>
                  <a:cubicBezTo>
                    <a:pt x="1224" y="150"/>
                    <a:pt x="1215" y="72"/>
                    <a:pt x="1162" y="28"/>
                  </a:cubicBezTo>
                  <a:cubicBezTo>
                    <a:pt x="1137" y="10"/>
                    <a:pt x="1109" y="1"/>
                    <a:pt x="108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4005863" y="2213341"/>
              <a:ext cx="60252" cy="137709"/>
            </a:xfrm>
            <a:custGeom>
              <a:avLst/>
              <a:gdLst/>
              <a:ahLst/>
              <a:cxnLst/>
              <a:rect l="l" t="t" r="r" b="b"/>
              <a:pathLst>
                <a:path w="809" h="1849" extrusionOk="0">
                  <a:moveTo>
                    <a:pt x="664" y="1"/>
                  </a:moveTo>
                  <a:cubicBezTo>
                    <a:pt x="617" y="1"/>
                    <a:pt x="573" y="27"/>
                    <a:pt x="552" y="69"/>
                  </a:cubicBezTo>
                  <a:cubicBezTo>
                    <a:pt x="286" y="580"/>
                    <a:pt x="106" y="1132"/>
                    <a:pt x="10" y="1698"/>
                  </a:cubicBezTo>
                  <a:cubicBezTo>
                    <a:pt x="1" y="1766"/>
                    <a:pt x="44" y="1834"/>
                    <a:pt x="112" y="1843"/>
                  </a:cubicBezTo>
                  <a:cubicBezTo>
                    <a:pt x="122" y="1848"/>
                    <a:pt x="126" y="1848"/>
                    <a:pt x="135" y="1848"/>
                  </a:cubicBezTo>
                  <a:cubicBezTo>
                    <a:pt x="193" y="1848"/>
                    <a:pt x="247" y="1805"/>
                    <a:pt x="257" y="1741"/>
                  </a:cubicBezTo>
                  <a:cubicBezTo>
                    <a:pt x="349" y="1200"/>
                    <a:pt x="523" y="673"/>
                    <a:pt x="774" y="185"/>
                  </a:cubicBezTo>
                  <a:cubicBezTo>
                    <a:pt x="809" y="122"/>
                    <a:pt x="784" y="49"/>
                    <a:pt x="722" y="15"/>
                  </a:cubicBezTo>
                  <a:cubicBezTo>
                    <a:pt x="703" y="5"/>
                    <a:pt x="683" y="1"/>
                    <a:pt x="66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4081532" y="2132534"/>
              <a:ext cx="49006" cy="178076"/>
            </a:xfrm>
            <a:custGeom>
              <a:avLst/>
              <a:gdLst/>
              <a:ahLst/>
              <a:cxnLst/>
              <a:rect l="l" t="t" r="r" b="b"/>
              <a:pathLst>
                <a:path w="658" h="2391" extrusionOk="0">
                  <a:moveTo>
                    <a:pt x="144" y="0"/>
                  </a:moveTo>
                  <a:cubicBezTo>
                    <a:pt x="123" y="0"/>
                    <a:pt x="102" y="6"/>
                    <a:pt x="83" y="17"/>
                  </a:cubicBezTo>
                  <a:cubicBezTo>
                    <a:pt x="19" y="51"/>
                    <a:pt x="1" y="127"/>
                    <a:pt x="34" y="185"/>
                  </a:cubicBezTo>
                  <a:cubicBezTo>
                    <a:pt x="315" y="689"/>
                    <a:pt x="402" y="1299"/>
                    <a:pt x="266" y="1859"/>
                  </a:cubicBezTo>
                  <a:cubicBezTo>
                    <a:pt x="237" y="1961"/>
                    <a:pt x="199" y="2092"/>
                    <a:pt x="117" y="2174"/>
                  </a:cubicBezTo>
                  <a:cubicBezTo>
                    <a:pt x="68" y="2223"/>
                    <a:pt x="63" y="2304"/>
                    <a:pt x="112" y="2353"/>
                  </a:cubicBezTo>
                  <a:cubicBezTo>
                    <a:pt x="135" y="2377"/>
                    <a:pt x="170" y="2391"/>
                    <a:pt x="204" y="2391"/>
                  </a:cubicBezTo>
                  <a:cubicBezTo>
                    <a:pt x="233" y="2391"/>
                    <a:pt x="266" y="2377"/>
                    <a:pt x="291" y="2357"/>
                  </a:cubicBezTo>
                  <a:cubicBezTo>
                    <a:pt x="421" y="2227"/>
                    <a:pt x="474" y="2058"/>
                    <a:pt x="508" y="1917"/>
                  </a:cubicBezTo>
                  <a:cubicBezTo>
                    <a:pt x="658" y="1299"/>
                    <a:pt x="566" y="621"/>
                    <a:pt x="251" y="65"/>
                  </a:cubicBezTo>
                  <a:cubicBezTo>
                    <a:pt x="229" y="23"/>
                    <a:pt x="187" y="0"/>
                    <a:pt x="144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3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ASSIGNMENT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9"/>
          <p:cNvSpPr txBox="1">
            <a:spLocks noGrp="1"/>
          </p:cNvSpPr>
          <p:nvPr>
            <p:ph type="subTitle" idx="1"/>
          </p:nvPr>
        </p:nvSpPr>
        <p:spPr>
          <a:xfrm>
            <a:off x="3153445" y="22018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538" name="Google Shape;538;p39"/>
          <p:cNvSpPr txBox="1">
            <a:spLocks noGrp="1"/>
          </p:cNvSpPr>
          <p:nvPr>
            <p:ph type="ctrTitle"/>
          </p:nvPr>
        </p:nvSpPr>
        <p:spPr>
          <a:xfrm>
            <a:off x="3115525" y="1436575"/>
            <a:ext cx="2913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0"/>
          <p:cNvSpPr txBox="1">
            <a:spLocks noGrp="1"/>
          </p:cNvSpPr>
          <p:nvPr>
            <p:ph type="subTitle" idx="1"/>
          </p:nvPr>
        </p:nvSpPr>
        <p:spPr>
          <a:xfrm>
            <a:off x="2419950" y="2151100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B72B7"/>
                </a:solidFill>
              </a:rPr>
              <a:t>This is where you give credit to the ones who are part of this project.</a:t>
            </a:r>
            <a:endParaRPr>
              <a:solidFill>
                <a:srgbClr val="5B72B7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B72B7"/>
                </a:solidFill>
              </a:rPr>
              <a:t>Did you like the resources on this template? Get them for free at our other websites.</a:t>
            </a:r>
            <a:endParaRPr>
              <a:solidFill>
                <a:srgbClr val="5B72B7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◂"/>
            </a:pPr>
            <a:r>
              <a:rPr lang="es">
                <a:solidFill>
                  <a:srgbClr val="5B72B7"/>
                </a:solidFill>
              </a:rPr>
              <a:t>Presentation template by </a:t>
            </a:r>
            <a:r>
              <a:rPr lang="es">
                <a:solidFill>
                  <a:srgbClr val="F9E9D9"/>
                </a:solidFill>
                <a:highlight>
                  <a:srgbClr val="5B72B7"/>
                </a:highlight>
                <a:uFill>
                  <a:noFill/>
                </a:uFill>
                <a:hlinkClick r:id="rId4"/>
              </a:rPr>
              <a:t>Slidesgo</a:t>
            </a:r>
            <a:endParaRPr>
              <a:solidFill>
                <a:srgbClr val="F9E9D9"/>
              </a:solidFill>
              <a:highlight>
                <a:srgbClr val="5B72B7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◂"/>
            </a:pPr>
            <a:r>
              <a:rPr lang="es">
                <a:solidFill>
                  <a:srgbClr val="5B72B7"/>
                </a:solidFill>
              </a:rPr>
              <a:t>Icons by </a:t>
            </a:r>
            <a:r>
              <a:rPr lang="es">
                <a:solidFill>
                  <a:srgbClr val="F9E9D9"/>
                </a:solidFill>
                <a:highlight>
                  <a:srgbClr val="5B72B7"/>
                </a:highlight>
                <a:uFill>
                  <a:noFill/>
                </a:uFill>
                <a:hlinkClick r:id="rId5"/>
              </a:rPr>
              <a:t>Flaticon</a:t>
            </a:r>
            <a:endParaRPr>
              <a:solidFill>
                <a:srgbClr val="F9E9D9"/>
              </a:solidFill>
              <a:highlight>
                <a:srgbClr val="5B72B7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◂"/>
            </a:pPr>
            <a:r>
              <a:rPr lang="es">
                <a:solidFill>
                  <a:srgbClr val="5B72B7"/>
                </a:solidFill>
              </a:rPr>
              <a:t>Infographics by </a:t>
            </a:r>
            <a:r>
              <a:rPr lang="es">
                <a:solidFill>
                  <a:srgbClr val="F9E9D9"/>
                </a:solidFill>
                <a:highlight>
                  <a:srgbClr val="5B72B7"/>
                </a:highlight>
                <a:uFill>
                  <a:noFill/>
                </a:uFill>
                <a:hlinkClick r:id="rId6"/>
              </a:rPr>
              <a:t>Freepik</a:t>
            </a:r>
            <a:endParaRPr>
              <a:solidFill>
                <a:srgbClr val="F9E9D9"/>
              </a:solidFill>
              <a:highlight>
                <a:srgbClr val="5B72B7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◂"/>
            </a:pPr>
            <a:r>
              <a:rPr lang="es">
                <a:solidFill>
                  <a:srgbClr val="5B72B7"/>
                </a:solidFill>
              </a:rPr>
              <a:t>Author introduction slide photo created by Freepik</a:t>
            </a:r>
            <a:endParaRPr>
              <a:solidFill>
                <a:srgbClr val="5B72B7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◂"/>
            </a:pPr>
            <a:r>
              <a:rPr lang="es">
                <a:solidFill>
                  <a:srgbClr val="5B72B7"/>
                </a:solidFill>
              </a:rPr>
              <a:t>Text &amp; Image slide photo created by Freepik.com</a:t>
            </a:r>
            <a:endParaRPr>
              <a:solidFill>
                <a:srgbClr val="5B72B7"/>
              </a:solidFill>
            </a:endParaRPr>
          </a:p>
        </p:txBody>
      </p:sp>
      <p:sp>
        <p:nvSpPr>
          <p:cNvPr id="544" name="Google Shape;544;p40"/>
          <p:cNvSpPr txBox="1">
            <a:spLocks noGrp="1"/>
          </p:cNvSpPr>
          <p:nvPr>
            <p:ph type="ctrTitle"/>
          </p:nvPr>
        </p:nvSpPr>
        <p:spPr>
          <a:xfrm>
            <a:off x="430975" y="821986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CREDITS</a:t>
            </a:r>
            <a:endParaRPr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1"/>
          <p:cNvSpPr txBox="1">
            <a:spLocks noGrp="1"/>
          </p:cNvSpPr>
          <p:nvPr>
            <p:ph type="subTitle" idx="1"/>
          </p:nvPr>
        </p:nvSpPr>
        <p:spPr>
          <a:xfrm>
            <a:off x="3052950" y="2528425"/>
            <a:ext cx="3038100" cy="13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4"/>
              </a:rPr>
              <a:t>Board</a:t>
            </a:r>
            <a:endParaRPr>
              <a:solidFill>
                <a:srgbClr val="F9E9D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5"/>
              </a:rPr>
              <a:t>Paper plane</a:t>
            </a:r>
            <a:endParaRPr>
              <a:solidFill>
                <a:srgbClr val="F9E9D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6"/>
              </a:rPr>
              <a:t>Back to school</a:t>
            </a:r>
            <a:endParaRPr>
              <a:solidFill>
                <a:srgbClr val="F9E9D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7"/>
              </a:rPr>
              <a:t>Cartoon math concept background</a:t>
            </a:r>
            <a:endParaRPr>
              <a:solidFill>
                <a:srgbClr val="F9E9D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8"/>
              </a:rPr>
              <a:t>Cartoon math concept background</a:t>
            </a:r>
            <a:endParaRPr>
              <a:solidFill>
                <a:srgbClr val="F9E9D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Char char="●"/>
            </a:pPr>
            <a:r>
              <a:rPr lang="es" u="sng">
                <a:solidFill>
                  <a:srgbClr val="F9E9D9"/>
                </a:solidFill>
                <a:hlinkClick r:id="rId9"/>
              </a:rPr>
              <a:t>Realistic math chalkboard background</a:t>
            </a:r>
            <a:endParaRPr>
              <a:solidFill>
                <a:srgbClr val="F9E9D9"/>
              </a:solidFill>
            </a:endParaRPr>
          </a:p>
        </p:txBody>
      </p:sp>
      <p:sp>
        <p:nvSpPr>
          <p:cNvPr id="550" name="Google Shape;550;p41"/>
          <p:cNvSpPr txBox="1">
            <a:spLocks noGrp="1"/>
          </p:cNvSpPr>
          <p:nvPr>
            <p:ph type="ctrTitle"/>
          </p:nvPr>
        </p:nvSpPr>
        <p:spPr>
          <a:xfrm>
            <a:off x="3505750" y="1813875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E9D9"/>
                </a:solidFill>
              </a:rPr>
              <a:t>RESOURCES</a:t>
            </a:r>
            <a:endParaRPr>
              <a:solidFill>
                <a:srgbClr val="F9E9D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56" name="Google Shape;556;p42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lides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g</a:t>
            </a: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</a:t>
            </a:r>
            <a:r>
              <a:rPr lang="es" sz="1100" b="1">
                <a:solidFill>
                  <a:srgbClr val="869FB2"/>
                </a:solidFill>
              </a:rPr>
              <a:t>allowed to</a:t>
            </a: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</a:t>
            </a:r>
            <a:r>
              <a:rPr lang="es" sz="1100">
                <a:solidFill>
                  <a:srgbClr val="FFFFFF"/>
                </a:solidFill>
              </a:rPr>
              <a:t>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7" name="Google Shape;557;p42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63" name="Google Shape;563;p43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4" name="Google Shape;564;p43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Passion One</a:t>
            </a: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https://fonts.google.com/specimen/Passion+One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Abel</a:t>
            </a: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https://fonts.google.com/specimen/Abel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5" name="Google Shape;565;p43"/>
          <p:cNvSpPr/>
          <p:nvPr/>
        </p:nvSpPr>
        <p:spPr>
          <a:xfrm>
            <a:off x="4707200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B72B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43"/>
          <p:cNvSpPr/>
          <p:nvPr/>
        </p:nvSpPr>
        <p:spPr>
          <a:xfrm>
            <a:off x="3645375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9E9D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3"/>
          <p:cNvSpPr txBox="1"/>
          <p:nvPr/>
        </p:nvSpPr>
        <p:spPr>
          <a:xfrm>
            <a:off x="4707200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#5b72b7</a:t>
            </a:r>
            <a:endParaRPr sz="1000">
              <a:solidFill>
                <a:srgbClr val="F3F3F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68" name="Google Shape;568;p43"/>
          <p:cNvSpPr txBox="1"/>
          <p:nvPr/>
        </p:nvSpPr>
        <p:spPr>
          <a:xfrm>
            <a:off x="3645375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#f9e9d9</a:t>
            </a:r>
            <a:endParaRPr sz="1000">
              <a:solidFill>
                <a:srgbClr val="43434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44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574" name="Google Shape;574;p44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4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4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44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578" name="Google Shape;578;p44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4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44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581" name="Google Shape;581;p44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4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44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584" name="Google Shape;584;p44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44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587" name="Google Shape;587;p44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8" name="Google Shape;588;p44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589" name="Google Shape;589;p44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44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44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" name="Google Shape;592;p44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593" name="Google Shape;593;p44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44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595" name="Google Shape;595;p44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44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7" name="Google Shape;597;p44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598" name="Google Shape;598;p44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44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601" name="Google Shape;601;p44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602" name="Google Shape;602;p44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44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604" name="Google Shape;604;p44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44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6" name="Google Shape;606;p44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44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608" name="Google Shape;608;p44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2" name="Google Shape;612;p44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613" name="Google Shape;613;p44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44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4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44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7" name="Google Shape;617;p44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618" name="Google Shape;618;p44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619" name="Google Shape;619;p44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620" name="Google Shape;620;p44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44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2" name="Google Shape;622;p44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623" name="Google Shape;623;p44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4" name="Google Shape;624;p44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625" name="Google Shape;625;p44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626;p44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627" name="Google Shape;627;p44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628" name="Google Shape;628;p44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44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44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631" name="Google Shape;631;p44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632" name="Google Shape;632;p44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44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44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635" name="Google Shape;635;p44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44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639" name="Google Shape;639;p44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44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644" name="Google Shape;644;p44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44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651" name="Google Shape;651;p44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44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655" name="Google Shape;655;p44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656" name="Google Shape;656;p44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44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44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9" name="Google Shape;659;p44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660" name="Google Shape;660;p44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4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44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44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664" name="Google Shape;664;p44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4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44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7" name="Google Shape;667;p44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668" name="Google Shape;668;p44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44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671" name="Google Shape;671;p44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672" name="Google Shape;672;p4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44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675" name="Google Shape;675;p4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7" name="Google Shape;677;p44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678" name="Google Shape;678;p4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0" name="Google Shape;680;p44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681" name="Google Shape;681;p4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" name="Google Shape;683;p44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684" name="Google Shape;684;p44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44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687" name="Google Shape;687;p44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44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698" name="Google Shape;698;p44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699" name="Google Shape;699;p44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4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1" name="Google Shape;701;p44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702" name="Google Shape;702;p44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703" name="Google Shape;703;p44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44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" name="Google Shape;705;p44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706" name="Google Shape;706;p44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44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8" name="Google Shape;708;p44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709" name="Google Shape;709;p44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44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1" name="Google Shape;711;p44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712" name="Google Shape;712;p44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44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4" name="Google Shape;714;p44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5" name="Google Shape;715;p44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716" name="Google Shape;716;p44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717" name="Google Shape;717;p44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44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44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44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721" name="Google Shape;721;p44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4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44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" name="Google Shape;724;p44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725" name="Google Shape;725;p44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4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4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8" name="Google Shape;728;p44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729" name="Google Shape;729;p44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44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4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44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733" name="Google Shape;733;p44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4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4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6" name="Google Shape;736;p44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737" name="Google Shape;737;p44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4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4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4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4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4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4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4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4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4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44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" name="Google Shape;755;p44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756" name="Google Shape;756;p44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4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44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759" name="Google Shape;759;p44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4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4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4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4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4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4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4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4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4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4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44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771" name="Google Shape;771;p44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4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4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4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4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4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4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4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4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4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4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4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4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4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4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4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44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799" name="Google Shape;799;p44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800" name="Google Shape;800;p44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801" name="Google Shape;801;p44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803" name="Google Shape;803;p44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806" name="Google Shape;806;p44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807" name="Google Shape;807;p44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808" name="Google Shape;808;p44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813" name="Google Shape;813;p44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4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4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4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4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4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4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4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4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4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4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4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4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4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4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4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4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4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4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4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4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4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4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4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4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4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4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4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4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4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4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4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4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4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4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44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855" name="Google Shape;855;p44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6" name="Google Shape;856;p44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857" name="Google Shape;857;p44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4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4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4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" name="Google Shape;861;p44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862" name="Google Shape;862;p44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4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4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4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6" name="Google Shape;866;p44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867" name="Google Shape;867;p44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4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4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4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4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872" name="Google Shape;872;p44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873" name="Google Shape;873;p44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4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4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4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" name="Google Shape;877;p44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878" name="Google Shape;878;p44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4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4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" name="Google Shape;881;p44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882" name="Google Shape;882;p44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4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4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" name="Google Shape;885;p44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886" name="Google Shape;886;p44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4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4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4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" name="Google Shape;890;p44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891" name="Google Shape;891;p44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4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4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" name="Google Shape;894;p44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895" name="Google Shape;895;p44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4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7" name="Google Shape;897;p44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898" name="Google Shape;898;p44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899" name="Google Shape;899;p44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4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4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4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4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4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4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4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4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4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4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4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4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4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4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4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4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4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4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4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4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4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4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4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4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4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4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4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4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4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4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4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4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2" name="Google Shape;932;p44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933" name="Google Shape;933;p44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4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4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4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4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4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4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0" name="Google Shape;940;p44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941" name="Google Shape;941;p44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4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4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4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4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4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44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948" name="Google Shape;948;p44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4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4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4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44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953" name="Google Shape;953;p44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4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4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44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957" name="Google Shape;957;p44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958" name="Google Shape;958;p44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4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0" name="Google Shape;960;p44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961" name="Google Shape;961;p44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4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" name="Google Shape;963;p44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964" name="Google Shape;964;p44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4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4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7" name="Google Shape;967;p44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968" name="Google Shape;968;p44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969" name="Google Shape;969;p44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4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4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44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973" name="Google Shape;973;p44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4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4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6" name="Google Shape;976;p44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977" name="Google Shape;977;p44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4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9" name="Google Shape;979;p44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980" name="Google Shape;980;p44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4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4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4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4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4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4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4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4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4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4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4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44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994" name="Google Shape;994;p44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995" name="Google Shape;995;p44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4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4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" name="Google Shape;998;p44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999" name="Google Shape;999;p44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4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4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" name="Google Shape;1002;p44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003" name="Google Shape;1003;p44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4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4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6" name="Google Shape;1006;p44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007" name="Google Shape;1007;p44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4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4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4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4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4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4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4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4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44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019" name="Google Shape;1019;p44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44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022" name="Google Shape;1022;p44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4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4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4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4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4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4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4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4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4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4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4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44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060" name="Google Shape;1060;p44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4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4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4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4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4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4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4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4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44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076" name="Google Shape;1076;p44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077" name="Google Shape;1077;p4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44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080" name="Google Shape;1080;p4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2" name="Google Shape;1082;p44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083" name="Google Shape;1083;p4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5" name="Google Shape;1085;p44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086" name="Google Shape;1086;p4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8" name="Google Shape;1088;p44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089" name="Google Shape;1089;p44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090" name="Google Shape;1090;p44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4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4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" name="Google Shape;1093;p44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094" name="Google Shape;1094;p44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4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4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7" name="Google Shape;1097;p44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098" name="Google Shape;1098;p44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4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4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1" name="Google Shape;1101;p44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102" name="Google Shape;1102;p44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4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4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5" name="Google Shape;1105;p44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106" name="Google Shape;1106;p44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4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4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44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110" name="Google Shape;1110;p44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4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4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44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114" name="Google Shape;1114;p44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4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4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7" name="Google Shape;1117;p44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118" name="Google Shape;1118;p44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4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4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1" name="Google Shape;1121;p44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122" name="Google Shape;1122;p44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4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4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5" name="Google Shape;1125;p44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126" name="Google Shape;1126;p44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4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4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9" name="Google Shape;1129;p44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130" name="Google Shape;1130;p44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131" name="Google Shape;1131;p44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4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3" name="Google Shape;1133;p44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134" name="Google Shape;1134;p44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4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6" name="Google Shape;1136;p44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137" name="Google Shape;1137;p44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4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9" name="Google Shape;1139;p44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140" name="Google Shape;1140;p44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4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2" name="Google Shape;1142;p44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143" name="Google Shape;1143;p44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4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" name="Google Shape;1145;p44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146" name="Google Shape;1146;p44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4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" name="Google Shape;1148;p44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149" name="Google Shape;1149;p44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4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1" name="Google Shape;1151;p44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152" name="Google Shape;1152;p44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4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4" name="Google Shape;1154;p44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155" name="Google Shape;1155;p44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4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7" name="Google Shape;1157;p44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158" name="Google Shape;1158;p44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4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0" name="Google Shape;1160;p44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44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44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44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4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4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4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44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44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44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44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44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44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44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44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44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44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4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4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4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4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4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4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44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44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4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44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44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44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4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4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44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4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4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4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44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196" name="Google Shape;1196;p44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4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4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4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4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4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4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4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4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4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4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4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4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4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4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4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4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4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4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4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4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4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4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4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4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4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4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4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4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4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4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4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4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4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4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4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4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4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4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4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4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4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4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4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4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4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4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4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4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4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4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4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4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4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4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4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4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4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4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4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4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4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4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4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4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4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4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4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4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4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4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4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4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4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4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4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4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4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4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4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4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4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4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4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4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4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4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4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4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4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4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4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4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4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4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4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4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4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4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4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4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4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4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4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4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4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4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4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4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4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4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4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4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4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4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4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4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4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4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4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4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4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4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4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4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4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4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4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4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4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4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4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4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4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4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4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4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4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4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4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4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4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4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4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4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4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4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4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4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4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4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4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4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4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4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4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4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4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4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4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4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4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4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4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4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4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4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4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4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4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4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4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4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4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4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4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4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4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4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4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4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4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4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4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4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4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4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4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4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4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4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4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4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4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4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4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4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4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4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4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4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4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4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4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4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4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4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4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4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4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4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4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4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4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4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4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4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4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4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4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4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4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4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4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4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4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4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4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4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4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4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4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4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4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4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4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4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4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4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4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4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4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4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4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4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4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4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4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4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4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4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4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4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4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4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4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4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4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4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4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4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4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4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4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4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4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4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4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4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4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4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4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4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4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4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4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4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4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4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4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4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4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4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4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4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4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4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4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4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4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4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4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4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4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4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4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4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4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4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4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4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4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4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4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4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4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4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4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4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4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4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4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4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4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4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4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4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4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4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4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4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4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4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4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4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4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4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4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4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4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4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4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4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4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4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4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4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4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4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4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4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4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4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4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4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4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4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4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4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4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4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4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4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4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4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4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4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4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4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4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4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4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4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4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4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4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4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4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4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4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4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4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4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4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4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4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4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4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4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4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4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4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4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4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4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4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4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4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4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4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4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4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4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4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4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4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4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4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4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4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4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4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4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4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4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4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4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4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4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4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4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4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4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4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4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4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4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4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4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4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4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4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4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4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4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4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4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4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4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4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4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4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4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4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4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4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4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4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4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4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4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4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4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4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4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4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4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4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4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4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4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4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4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4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4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4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4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4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4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4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4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4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4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4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4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4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4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4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4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4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4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4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4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4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4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4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4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4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4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4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4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4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4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4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4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4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4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4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4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4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4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4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4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4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4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4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4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4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4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4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4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4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4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4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4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4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4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4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4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4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4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4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4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4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4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4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4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4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4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4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4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4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4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4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4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4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4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4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4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4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4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4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4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4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4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4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4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4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4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4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4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4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4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4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4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4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4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4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4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4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4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4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4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4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4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4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4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4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4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4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4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4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4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4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4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4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4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4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4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4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4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4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4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4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4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4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4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4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4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4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4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4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4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4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4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4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4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4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4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4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4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4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4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4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4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4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4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4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4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4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4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4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4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4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4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4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4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4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4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4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4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4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4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4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4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4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4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4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4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4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4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4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4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4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4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4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4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4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4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4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4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4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4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4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4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4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4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4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4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4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4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4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4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4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44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150" name="Google Shape;2150;p44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151" name="Google Shape;2151;p44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4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3" name="Google Shape;2153;p44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4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5" name="Google Shape;2155;p44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156" name="Google Shape;2156;p4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157" name="Google Shape;2157;p4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58" name="Google Shape;2158;p4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9" name="Google Shape;2159;p4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160" name="Google Shape;2160;p4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161" name="Google Shape;2161;p4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162" name="Google Shape;2162;p4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163" name="Google Shape;2163;p4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4" name="Google Shape;2164;p4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5" name="Google Shape;2165;p4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6" name="Google Shape;2166;p4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7" name="Google Shape;2167;p4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68" name="Google Shape;2168;p4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169" name="Google Shape;2169;p4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70" name="Google Shape;2170;p4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1" name="Google Shape;2171;p4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172" name="Google Shape;2172;p4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73" name="Google Shape;2173;p4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8" name="Google Shape;2178;p4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179" name="Google Shape;2179;p4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181" name="Google Shape;2181;p4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182" name="Google Shape;2182;p4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84" name="Google Shape;2184;p4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185" name="Google Shape;2185;p4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186" name="Google Shape;2186;p4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188" name="Google Shape;2188;p4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189" name="Google Shape;2189;p4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90" name="Google Shape;2190;p4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1" name="Google Shape;2191;p4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192" name="Google Shape;2192;p4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193" name="Google Shape;2193;p4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194" name="Google Shape;2194;p4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4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96" name="Google Shape;2196;p4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197" name="Google Shape;2197;p4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198" name="Google Shape;2198;p4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9" name="Google Shape;2199;p4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200" name="Google Shape;2200;p4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201" name="Google Shape;2201;p4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2" name="Google Shape;2202;p4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203" name="Google Shape;2203;p4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204" name="Google Shape;2204;p4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5" name="Google Shape;2205;p4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8" name="Google Shape;2208;p4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209" name="Google Shape;2209;p4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4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4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5" name="Google Shape;2225;p4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7" name="Google Shape;2247;p4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248" name="Google Shape;2248;p4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0" name="Google Shape;2250;p4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1" name="Google Shape;2251;p4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252" name="Google Shape;2252;p4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6" name="Google Shape;2256;p4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3" name="Google Shape;2263;p4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2264" name="Google Shape;2264;p4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8" name="Google Shape;2268;p4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7" name="Google Shape;2297;p4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2298" name="Google Shape;2298;p4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00" name="Google Shape;2300;p4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1" name="Google Shape;2301;p4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2302" name="Google Shape;2302;p4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4" name="Google Shape;2304;p4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2305" name="Google Shape;2305;p4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07" name="Google Shape;2307;p4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5" name="Google Shape;2315;p4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2316" name="Google Shape;2316;p4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4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4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0" name="Google Shape;2320;p4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8" name="Google Shape;2328;p4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2329" name="Google Shape;2329;p4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4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3" name="Google Shape;2333;p4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5" name="Google Shape;2375;p4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2376" name="Google Shape;2376;p4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8" name="Google Shape;2378;p4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3" name="Google Shape;2413;p44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2414" name="Google Shape;2414;p44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2415" name="Google Shape;2415;p44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4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4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4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4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4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4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4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4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4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4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4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4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4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4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4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4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4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4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4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4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4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4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4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4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4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4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4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4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44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44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4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4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4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4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44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44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4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44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4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4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4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44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44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44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44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44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4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44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4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4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4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4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4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4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4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4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4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4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4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4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4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4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4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4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4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4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4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4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4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4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4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4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4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4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4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4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4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4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4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4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4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4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4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4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4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4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4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44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44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44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4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44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44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44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44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44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44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44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4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4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44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44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44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4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4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44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4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4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44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44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44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44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44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4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4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4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4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4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4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4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4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4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4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44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4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4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4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4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4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4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4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4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4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4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4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4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4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4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4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4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4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4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4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4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4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4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4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4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4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4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4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4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4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4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4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4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4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4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4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4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4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4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4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4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4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4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4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4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4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4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4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4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4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4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4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4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4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4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4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4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4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4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4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4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4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4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4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4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4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4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4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4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4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4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4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4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4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4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4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4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4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4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4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4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4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4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4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4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4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4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4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89" name="Google Shape;2689;p44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0" name="Google Shape;2690;p44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2691" name="Google Shape;2691;p44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4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4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4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4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4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4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4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4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4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4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4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4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4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4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4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4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4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4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4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4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4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4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4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4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4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4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4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4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4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4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4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4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4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4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4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7" name="Google Shape;2727;p44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2728" name="Google Shape;2728;p44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2729" name="Google Shape;2729;p44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4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4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4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4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4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4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4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4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4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4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4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4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4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4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4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5" name="Google Shape;2745;p44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2746" name="Google Shape;2746;p44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4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4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4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4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4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4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4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4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4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44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44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44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44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44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44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4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44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44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44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44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44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4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4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4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44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44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44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44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4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4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4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4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4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4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4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4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4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4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4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4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4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4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4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4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4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4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4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4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4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4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4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4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4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4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4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44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4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4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4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4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4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4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4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4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4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4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4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4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4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4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4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4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44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4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44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44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4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4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4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4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4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4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4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44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44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44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44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44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44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44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44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4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4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4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4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44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44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4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44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44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4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44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44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44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4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44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44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44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44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44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44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4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4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4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4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4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4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4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44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44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44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44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4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4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4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4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4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4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4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4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4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4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4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4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4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4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4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4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4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4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4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4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4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4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4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4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4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4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44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44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44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4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4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4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44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44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44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44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44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44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44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44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44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44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44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44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4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44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44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4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4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4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4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4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4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4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44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44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4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44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4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4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4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4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4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4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4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44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44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44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44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44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44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44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4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4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4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44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44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44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44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4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4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4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4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4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4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4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4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4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4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4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4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4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4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4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4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4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4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4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4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44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44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4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44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44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44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44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4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44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44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44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4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44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4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4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4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9" name="Google Shape;3059;p44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ctrTitle"/>
          </p:nvPr>
        </p:nvSpPr>
        <p:spPr>
          <a:xfrm>
            <a:off x="101039" y="2935300"/>
            <a:ext cx="42866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az-Latn-AZ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Rezolyusiya </a:t>
            </a:r>
            <a:r>
              <a:rPr lang="en-US" sz="2000" dirty="0" err="1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prinsipi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, Robinson (1965)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görə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təkzib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sübutları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yəni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ziddiyyətlərlə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sübutlar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əmələ gətirməklə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əldə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edilən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bir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sübut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teoremi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metodudur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Bu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metod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çox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avtomatik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teorem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in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isbatında istifadə</a:t>
            </a:r>
            <a:r>
              <a:rPr lang="az-Latn-AZ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edilmişdir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</a:t>
            </a:r>
            <a:endParaRPr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07" name="Google Shape;107;p24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33923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9E9D9"/>
                </a:solidFill>
              </a:rPr>
              <a:t> </a:t>
            </a:r>
            <a:endParaRPr dirty="0">
              <a:solidFill>
                <a:srgbClr val="F9E9D9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269" y="0"/>
            <a:ext cx="3858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3200" b="1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Rezolyusiya prinsipi</a:t>
            </a:r>
            <a:endParaRPr lang="en-US" sz="32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54498" y="598285"/>
            <a:ext cx="6760029" cy="766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86539" y="1186452"/>
            <a:ext cx="399140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Rezolyusiya</a:t>
            </a:r>
            <a:r>
              <a:rPr lang="en-US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rgbClr val="FFC000"/>
                </a:solidFill>
                <a:latin typeface="Bahnschrift SemiBold" panose="020B0502040204020203" pitchFamily="34" charset="0"/>
              </a:rPr>
              <a:t>prinsipi</a:t>
            </a:r>
            <a:r>
              <a:rPr lang="en-US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birinci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dərəcəli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məntiq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düsturlarına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aiddir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Bu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düsturlar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əsasən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hər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birinin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hərfi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nin</a:t>
            </a:r>
            <a:r>
              <a:rPr lang="az-Latn-AZ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parçalanmış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olduğu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bəndlərdən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ibarətdir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Birləşdirmə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rezolyusiya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ilə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edilən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sübutlarda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əsas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texnikadır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065" name="Google Shape;3065;p45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resources, keeping the quality. To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color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,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Then,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066" name="Google Shape;3066;p45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3067" name="Google Shape;3067;p45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5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5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5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5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5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5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5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5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5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5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5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5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45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3081" name="Google Shape;3081;p4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3" name="Google Shape;3083;p45"/>
          <p:cNvGrpSpPr/>
          <p:nvPr/>
        </p:nvGrpSpPr>
        <p:grpSpPr>
          <a:xfrm>
            <a:off x="3784350" y="2004761"/>
            <a:ext cx="555653" cy="557031"/>
            <a:chOff x="4820425" y="1329900"/>
            <a:chExt cx="70175" cy="70350"/>
          </a:xfrm>
        </p:grpSpPr>
        <p:sp>
          <p:nvSpPr>
            <p:cNvPr id="3084" name="Google Shape;3084;p4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8" name="Google Shape;3088;p45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3089" name="Google Shape;3089;p4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45"/>
          <p:cNvGrpSpPr/>
          <p:nvPr/>
        </p:nvGrpSpPr>
        <p:grpSpPr>
          <a:xfrm>
            <a:off x="4361877" y="3234718"/>
            <a:ext cx="592670" cy="532881"/>
            <a:chOff x="4721625" y="1420750"/>
            <a:chExt cx="74850" cy="67300"/>
          </a:xfrm>
        </p:grpSpPr>
        <p:sp>
          <p:nvSpPr>
            <p:cNvPr id="3092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5" name="Google Shape;3095;p45"/>
          <p:cNvGrpSpPr/>
          <p:nvPr/>
        </p:nvGrpSpPr>
        <p:grpSpPr>
          <a:xfrm>
            <a:off x="3716515" y="3164963"/>
            <a:ext cx="583960" cy="565345"/>
            <a:chOff x="4815575" y="1416800"/>
            <a:chExt cx="73750" cy="71400"/>
          </a:xfrm>
        </p:grpSpPr>
        <p:sp>
          <p:nvSpPr>
            <p:cNvPr id="3096" name="Google Shape;3096;p4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9" name="Google Shape;3099;p45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3100" name="Google Shape;3100;p4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5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2" name="Google Shape;3102;p45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3103" name="Google Shape;3103;p4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7" name="Google Shape;3107;p45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3108" name="Google Shape;3108;p4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45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3113" name="Google Shape;3113;p4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8" name="Google Shape;3118;p45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3119" name="Google Shape;3119;p45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5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5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5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5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5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5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5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5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5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5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5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5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5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5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5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5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5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5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5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5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5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1" name="Google Shape;3141;p45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3142" name="Google Shape;3142;p45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5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5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5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5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5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5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5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5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5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5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5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5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5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5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5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5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5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5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5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5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5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5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5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5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5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5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5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5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5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5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5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5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5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5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5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5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5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5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5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5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5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5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5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5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5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5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5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5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5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5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5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5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5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5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5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5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5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5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1" name="Google Shape;3201;p45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3202" name="Google Shape;3202;p45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5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5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5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5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5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5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5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5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5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4" name="Google Shape;3214;p45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3215" name="Google Shape;3215;p45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5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5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5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5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5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5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5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5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5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5" name="Google Shape;3225;p45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3226" name="Google Shape;3226;p4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0" name="Google Shape;3230;p45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3231" name="Google Shape;3231;p4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4" name="Google Shape;3234;p45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3235" name="Google Shape;3235;p4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1" name="Google Shape;3241;p45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3242" name="Google Shape;3242;p4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9" name="Google Shape;3249;p45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3250" name="Google Shape;3250;p45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5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5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5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5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5" name="Google Shape;3255;p45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3256" name="Google Shape;3256;p45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5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5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5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5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5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5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5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5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5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6" name="Google Shape;3266;p45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45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45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45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0" name="Google Shape;3270;p45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3271" name="Google Shape;3271;p4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3" name="Google Shape;3273;p45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3274" name="Google Shape;3274;p4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6" name="Google Shape;3276;p45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3277" name="Google Shape;3277;p4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9" name="Google Shape;3279;p45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3280" name="Google Shape;3280;p4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2" name="Google Shape;3282;p45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3283" name="Google Shape;3283;p4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5" name="Google Shape;3285;p45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3286" name="Google Shape;3286;p4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8" name="Google Shape;3288;p45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3289" name="Google Shape;3289;p4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1" name="Google Shape;3291;p45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3292" name="Google Shape;3292;p4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5" name="Google Shape;3295;p45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3296" name="Google Shape;3296;p4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9" name="Google Shape;3299;p45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3300" name="Google Shape;3300;p45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3" name="Google Shape;3303;p45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3304" name="Google Shape;3304;p4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7" name="Google Shape;3307;p45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3308" name="Google Shape;3308;p45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5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1" name="Google Shape;3311;p45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3312" name="Google Shape;3312;p4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5" name="Google Shape;3315;p45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3316" name="Google Shape;3316;p4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8" name="Google Shape;3318;p45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45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45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45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45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45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45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45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45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45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45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9" name="Google Shape;3329;p45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3330" name="Google Shape;3330;p4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2" name="Google Shape;3332;p45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3" name="Google Shape;3333;p45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3334" name="Google Shape;3334;p4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6" name="Google Shape;3336;p45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3337" name="Google Shape;3337;p4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9" name="Google Shape;3339;p45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0" name="Google Shape;3340;p45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1" name="Google Shape;3341;p45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2" name="Google Shape;3342;p45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3343" name="Google Shape;3343;p4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45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3353" name="Google Shape;3353;p45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5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5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5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5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5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5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5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5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5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5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5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5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5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5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5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45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3370" name="Google Shape;3370;p4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2" name="Google Shape;3372;p45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3373" name="Google Shape;3373;p4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3" name="Google Shape;3393;p45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3394" name="Google Shape;3394;p4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2" name="Google Shape;3472;p45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3" name="Google Shape;3473;p45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4" name="Google Shape;3474;p45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5" name="Google Shape;3475;p45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6" name="Google Shape;3476;p45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7" name="Google Shape;3477;p45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8" name="Google Shape;3478;p45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9" name="Google Shape;3479;p45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0" name="Google Shape;3480;p45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1" name="Google Shape;3481;p45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2" name="Google Shape;3482;p45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3" name="Google Shape;3483;p45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45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5" name="Google Shape;3485;p45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45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7" name="Google Shape;3487;p45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8" name="Google Shape;3488;p45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9" name="Google Shape;3489;p45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0" name="Google Shape;3490;p45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1" name="Google Shape;3491;p45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2" name="Google Shape;3492;p45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45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4" name="Google Shape;3494;p45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5" name="Google Shape;3495;p45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3496" name="Google Shape;3496;p45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5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5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5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5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5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5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5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5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5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5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5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5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5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5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5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5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5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5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5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5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5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5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5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5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5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5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5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5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5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5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5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5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5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5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5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5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5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5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5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5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5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5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5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5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5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5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5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5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5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5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5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5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5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5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5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5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5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5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5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5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5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5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5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5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45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45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45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45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45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45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45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45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45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5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5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5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5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5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45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45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45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45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45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45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45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45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45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45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45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45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45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45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45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45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45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45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45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45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45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45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45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45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45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45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45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45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45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45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45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45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45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45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45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45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45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45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45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45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45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45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45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45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45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45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45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45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45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45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45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45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45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45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45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45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45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45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45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45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45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45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5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5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45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45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5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5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5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45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45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5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5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5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45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45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5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5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45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45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5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5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5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5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5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5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5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5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5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5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5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5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5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5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5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5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5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5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5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5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5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0" name="Google Shape;3680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681" name="Google Shape;3681;p46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icons,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stroke and fill color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; just select the icon and click on the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paint-bucket/pen</a:t>
            </a:r>
            <a:r>
              <a:rPr lang="es" sz="12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682" name="Google Shape;3682;p46"/>
          <p:cNvGrpSpPr/>
          <p:nvPr/>
        </p:nvGrpSpPr>
        <p:grpSpPr>
          <a:xfrm>
            <a:off x="1464938" y="1938605"/>
            <a:ext cx="230686" cy="202772"/>
            <a:chOff x="898875" y="244725"/>
            <a:chExt cx="481800" cy="423500"/>
          </a:xfrm>
        </p:grpSpPr>
        <p:sp>
          <p:nvSpPr>
            <p:cNvPr id="3683" name="Google Shape;3683;p46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4" name="Google Shape;3684;p46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5" name="Google Shape;3685;p46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6" name="Google Shape;3686;p46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7" name="Google Shape;3687;p46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8" name="Google Shape;3688;p46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89" name="Google Shape;3689;p46"/>
          <p:cNvGrpSpPr/>
          <p:nvPr/>
        </p:nvGrpSpPr>
        <p:grpSpPr>
          <a:xfrm>
            <a:off x="1763045" y="1924643"/>
            <a:ext cx="202760" cy="230698"/>
            <a:chOff x="1529350" y="258825"/>
            <a:chExt cx="423475" cy="481825"/>
          </a:xfrm>
        </p:grpSpPr>
        <p:sp>
          <p:nvSpPr>
            <p:cNvPr id="3690" name="Google Shape;3690;p46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91" name="Google Shape;3691;p46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92" name="Google Shape;3692;p46"/>
          <p:cNvGrpSpPr/>
          <p:nvPr/>
        </p:nvGrpSpPr>
        <p:grpSpPr>
          <a:xfrm>
            <a:off x="2030275" y="1979160"/>
            <a:ext cx="231811" cy="121663"/>
            <a:chOff x="2084325" y="363300"/>
            <a:chExt cx="484150" cy="254100"/>
          </a:xfrm>
        </p:grpSpPr>
        <p:sp>
          <p:nvSpPr>
            <p:cNvPr id="3693" name="Google Shape;3693;p46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94" name="Google Shape;3694;p46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95" name="Google Shape;3695;p46"/>
          <p:cNvGrpSpPr/>
          <p:nvPr/>
        </p:nvGrpSpPr>
        <p:grpSpPr>
          <a:xfrm>
            <a:off x="2335803" y="1924643"/>
            <a:ext cx="202760" cy="230698"/>
            <a:chOff x="2707500" y="249400"/>
            <a:chExt cx="423475" cy="481825"/>
          </a:xfrm>
        </p:grpSpPr>
        <p:sp>
          <p:nvSpPr>
            <p:cNvPr id="3696" name="Google Shape;3696;p46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97" name="Google Shape;3697;p46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98" name="Google Shape;3698;p46"/>
          <p:cNvGrpSpPr/>
          <p:nvPr/>
        </p:nvGrpSpPr>
        <p:grpSpPr>
          <a:xfrm>
            <a:off x="2617068" y="1924865"/>
            <a:ext cx="207668" cy="230255"/>
            <a:chOff x="3300325" y="249875"/>
            <a:chExt cx="433725" cy="480900"/>
          </a:xfrm>
        </p:grpSpPr>
        <p:sp>
          <p:nvSpPr>
            <p:cNvPr id="3699" name="Google Shape;3699;p46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0" name="Google Shape;3700;p46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1" name="Google Shape;3701;p46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2" name="Google Shape;3702;p46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3" name="Google Shape;3703;p46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4" name="Google Shape;3704;p46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05" name="Google Shape;3705;p46"/>
          <p:cNvGrpSpPr/>
          <p:nvPr/>
        </p:nvGrpSpPr>
        <p:grpSpPr>
          <a:xfrm>
            <a:off x="2881653" y="1924811"/>
            <a:ext cx="239603" cy="230363"/>
            <a:chOff x="3854700" y="249750"/>
            <a:chExt cx="500425" cy="481125"/>
          </a:xfrm>
        </p:grpSpPr>
        <p:sp>
          <p:nvSpPr>
            <p:cNvPr id="3706" name="Google Shape;3706;p46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7" name="Google Shape;3707;p46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8" name="Google Shape;3708;p46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09" name="Google Shape;3709;p46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0" name="Google Shape;3710;p46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1" name="Google Shape;3711;p46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2" name="Google Shape;3712;p46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3" name="Google Shape;3713;p46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14" name="Google Shape;3714;p46"/>
          <p:cNvGrpSpPr/>
          <p:nvPr/>
        </p:nvGrpSpPr>
        <p:grpSpPr>
          <a:xfrm>
            <a:off x="3165892" y="1924811"/>
            <a:ext cx="239603" cy="230363"/>
            <a:chOff x="4447550" y="249750"/>
            <a:chExt cx="500425" cy="481125"/>
          </a:xfrm>
        </p:grpSpPr>
        <p:sp>
          <p:nvSpPr>
            <p:cNvPr id="3715" name="Google Shape;3715;p46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6" name="Google Shape;3716;p46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17" name="Google Shape;3717;p46"/>
          <p:cNvGrpSpPr/>
          <p:nvPr/>
        </p:nvGrpSpPr>
        <p:grpSpPr>
          <a:xfrm>
            <a:off x="3457757" y="1924643"/>
            <a:ext cx="230698" cy="230698"/>
            <a:chOff x="5049725" y="249400"/>
            <a:chExt cx="481825" cy="481825"/>
          </a:xfrm>
        </p:grpSpPr>
        <p:sp>
          <p:nvSpPr>
            <p:cNvPr id="3718" name="Google Shape;3718;p46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9" name="Google Shape;3719;p46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20" name="Google Shape;3720;p46"/>
          <p:cNvGrpSpPr/>
          <p:nvPr/>
        </p:nvGrpSpPr>
        <p:grpSpPr>
          <a:xfrm>
            <a:off x="3739244" y="1924643"/>
            <a:ext cx="230698" cy="230698"/>
            <a:chOff x="5660400" y="238125"/>
            <a:chExt cx="481825" cy="481825"/>
          </a:xfrm>
        </p:grpSpPr>
        <p:sp>
          <p:nvSpPr>
            <p:cNvPr id="3721" name="Google Shape;3721;p46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2" name="Google Shape;3722;p46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23" name="Google Shape;3723;p46"/>
          <p:cNvGrpSpPr/>
          <p:nvPr/>
        </p:nvGrpSpPr>
        <p:grpSpPr>
          <a:xfrm>
            <a:off x="4022597" y="1924643"/>
            <a:ext cx="230698" cy="230698"/>
            <a:chOff x="6235400" y="249400"/>
            <a:chExt cx="481825" cy="481825"/>
          </a:xfrm>
        </p:grpSpPr>
        <p:sp>
          <p:nvSpPr>
            <p:cNvPr id="3724" name="Google Shape;3724;p46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5" name="Google Shape;3725;p46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6" name="Google Shape;3726;p46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7" name="Google Shape;3727;p46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8" name="Google Shape;3728;p46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29" name="Google Shape;3729;p46"/>
          <p:cNvGrpSpPr/>
          <p:nvPr/>
        </p:nvGrpSpPr>
        <p:grpSpPr>
          <a:xfrm>
            <a:off x="1464608" y="2227052"/>
            <a:ext cx="231344" cy="202724"/>
            <a:chOff x="899850" y="871450"/>
            <a:chExt cx="483175" cy="423400"/>
          </a:xfrm>
        </p:grpSpPr>
        <p:sp>
          <p:nvSpPr>
            <p:cNvPr id="3730" name="Google Shape;3730;p46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1" name="Google Shape;3731;p46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2" name="Google Shape;3732;p46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3" name="Google Shape;3733;p46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734" name="Google Shape;3734;p46"/>
          <p:cNvSpPr/>
          <p:nvPr/>
        </p:nvSpPr>
        <p:spPr>
          <a:xfrm>
            <a:off x="1761644" y="2213044"/>
            <a:ext cx="205501" cy="23069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735" name="Google Shape;3735;p46"/>
          <p:cNvGrpSpPr/>
          <p:nvPr/>
        </p:nvGrpSpPr>
        <p:grpSpPr>
          <a:xfrm>
            <a:off x="2030383" y="2213059"/>
            <a:ext cx="231596" cy="230710"/>
            <a:chOff x="2085450" y="842250"/>
            <a:chExt cx="483700" cy="481850"/>
          </a:xfrm>
        </p:grpSpPr>
        <p:sp>
          <p:nvSpPr>
            <p:cNvPr id="3736" name="Google Shape;3736;p46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7" name="Google Shape;3737;p46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8" name="Google Shape;3738;p46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39" name="Google Shape;3739;p46"/>
          <p:cNvGrpSpPr/>
          <p:nvPr/>
        </p:nvGrpSpPr>
        <p:grpSpPr>
          <a:xfrm>
            <a:off x="2321816" y="2213065"/>
            <a:ext cx="230734" cy="230698"/>
            <a:chOff x="2685825" y="840375"/>
            <a:chExt cx="481900" cy="481825"/>
          </a:xfrm>
        </p:grpSpPr>
        <p:sp>
          <p:nvSpPr>
            <p:cNvPr id="3740" name="Google Shape;3740;p46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1" name="Google Shape;3741;p46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42" name="Google Shape;3742;p46"/>
          <p:cNvGrpSpPr/>
          <p:nvPr/>
        </p:nvGrpSpPr>
        <p:grpSpPr>
          <a:xfrm>
            <a:off x="2601752" y="2212849"/>
            <a:ext cx="238299" cy="231129"/>
            <a:chOff x="3270675" y="841800"/>
            <a:chExt cx="497700" cy="482725"/>
          </a:xfrm>
        </p:grpSpPr>
        <p:sp>
          <p:nvSpPr>
            <p:cNvPr id="3743" name="Google Shape;3743;p46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4" name="Google Shape;3744;p46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5" name="Google Shape;3745;p46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746" name="Google Shape;3746;p46"/>
          <p:cNvSpPr/>
          <p:nvPr/>
        </p:nvSpPr>
        <p:spPr>
          <a:xfrm>
            <a:off x="2886029" y="2220249"/>
            <a:ext cx="230698" cy="216286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747" name="Google Shape;3747;p46"/>
          <p:cNvGrpSpPr/>
          <p:nvPr/>
        </p:nvGrpSpPr>
        <p:grpSpPr>
          <a:xfrm>
            <a:off x="3170346" y="2227034"/>
            <a:ext cx="230698" cy="202760"/>
            <a:chOff x="4467200" y="877100"/>
            <a:chExt cx="481825" cy="423475"/>
          </a:xfrm>
        </p:grpSpPr>
        <p:sp>
          <p:nvSpPr>
            <p:cNvPr id="3748" name="Google Shape;3748;p46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9" name="Google Shape;3749;p46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0" name="Google Shape;3750;p46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1" name="Google Shape;3751;p46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52" name="Google Shape;3752;p46"/>
          <p:cNvGrpSpPr/>
          <p:nvPr/>
        </p:nvGrpSpPr>
        <p:grpSpPr>
          <a:xfrm>
            <a:off x="3452478" y="2213059"/>
            <a:ext cx="241255" cy="230710"/>
            <a:chOff x="5045500" y="842250"/>
            <a:chExt cx="503875" cy="481850"/>
          </a:xfrm>
        </p:grpSpPr>
        <p:sp>
          <p:nvSpPr>
            <p:cNvPr id="3753" name="Google Shape;3753;p46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4" name="Google Shape;3754;p46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55" name="Google Shape;3755;p46"/>
          <p:cNvGrpSpPr/>
          <p:nvPr/>
        </p:nvGrpSpPr>
        <p:grpSpPr>
          <a:xfrm>
            <a:off x="3740022" y="2230888"/>
            <a:ext cx="229142" cy="195051"/>
            <a:chOff x="5645200" y="879425"/>
            <a:chExt cx="478575" cy="407375"/>
          </a:xfrm>
        </p:grpSpPr>
        <p:sp>
          <p:nvSpPr>
            <p:cNvPr id="3756" name="Google Shape;3756;p46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7" name="Google Shape;3757;p46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8" name="Google Shape;3758;p46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9" name="Google Shape;3759;p46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0" name="Google Shape;3760;p46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1" name="Google Shape;3761;p46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62" name="Google Shape;3762;p46"/>
          <p:cNvGrpSpPr/>
          <p:nvPr/>
        </p:nvGrpSpPr>
        <p:grpSpPr>
          <a:xfrm>
            <a:off x="4036560" y="2213065"/>
            <a:ext cx="202772" cy="230698"/>
            <a:chOff x="6264525" y="842250"/>
            <a:chExt cx="423500" cy="481825"/>
          </a:xfrm>
        </p:grpSpPr>
        <p:sp>
          <p:nvSpPr>
            <p:cNvPr id="3763" name="Google Shape;3763;p46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4" name="Google Shape;3764;p46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5" name="Google Shape;3765;p46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6" name="Google Shape;3766;p46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7" name="Google Shape;3767;p46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8" name="Google Shape;3768;p46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9" name="Google Shape;3769;p46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70" name="Google Shape;3770;p46"/>
          <p:cNvGrpSpPr/>
          <p:nvPr/>
        </p:nvGrpSpPr>
        <p:grpSpPr>
          <a:xfrm>
            <a:off x="1464932" y="2495036"/>
            <a:ext cx="230698" cy="230698"/>
            <a:chOff x="900750" y="1436075"/>
            <a:chExt cx="481825" cy="481825"/>
          </a:xfrm>
        </p:grpSpPr>
        <p:sp>
          <p:nvSpPr>
            <p:cNvPr id="3771" name="Google Shape;3771;p46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2" name="Google Shape;3772;p46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3" name="Google Shape;3773;p46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4" name="Google Shape;3774;p46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75" name="Google Shape;3775;p46"/>
          <p:cNvGrpSpPr/>
          <p:nvPr/>
        </p:nvGrpSpPr>
        <p:grpSpPr>
          <a:xfrm>
            <a:off x="1749075" y="2536033"/>
            <a:ext cx="230698" cy="148703"/>
            <a:chOff x="1492675" y="1520750"/>
            <a:chExt cx="481825" cy="310575"/>
          </a:xfrm>
        </p:grpSpPr>
        <p:sp>
          <p:nvSpPr>
            <p:cNvPr id="3776" name="Google Shape;3776;p46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7" name="Google Shape;3777;p46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78" name="Google Shape;3778;p46"/>
          <p:cNvGrpSpPr/>
          <p:nvPr/>
        </p:nvGrpSpPr>
        <p:grpSpPr>
          <a:xfrm>
            <a:off x="2026384" y="2495024"/>
            <a:ext cx="239592" cy="230722"/>
            <a:chOff x="2071000" y="1435025"/>
            <a:chExt cx="500400" cy="481875"/>
          </a:xfrm>
        </p:grpSpPr>
        <p:sp>
          <p:nvSpPr>
            <p:cNvPr id="3779" name="Google Shape;3779;p46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0" name="Google Shape;3780;p46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1" name="Google Shape;3781;p46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82" name="Google Shape;3782;p46"/>
          <p:cNvGrpSpPr/>
          <p:nvPr/>
        </p:nvGrpSpPr>
        <p:grpSpPr>
          <a:xfrm>
            <a:off x="2317543" y="2509191"/>
            <a:ext cx="239280" cy="202389"/>
            <a:chOff x="2678350" y="1464650"/>
            <a:chExt cx="499750" cy="422700"/>
          </a:xfrm>
        </p:grpSpPr>
        <p:sp>
          <p:nvSpPr>
            <p:cNvPr id="3783" name="Google Shape;3783;p46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4" name="Google Shape;3784;p46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5" name="Google Shape;3785;p46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86" name="Google Shape;3786;p46"/>
          <p:cNvGrpSpPr/>
          <p:nvPr/>
        </p:nvGrpSpPr>
        <p:grpSpPr>
          <a:xfrm>
            <a:off x="2605553" y="2495036"/>
            <a:ext cx="230698" cy="230698"/>
            <a:chOff x="3271200" y="1435075"/>
            <a:chExt cx="481825" cy="481825"/>
          </a:xfrm>
        </p:grpSpPr>
        <p:sp>
          <p:nvSpPr>
            <p:cNvPr id="3787" name="Google Shape;3787;p46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8" name="Google Shape;3788;p46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89" name="Google Shape;3789;p46"/>
          <p:cNvGrpSpPr/>
          <p:nvPr/>
        </p:nvGrpSpPr>
        <p:grpSpPr>
          <a:xfrm>
            <a:off x="2884681" y="2495024"/>
            <a:ext cx="233547" cy="230722"/>
            <a:chOff x="3858100" y="1435075"/>
            <a:chExt cx="487775" cy="481875"/>
          </a:xfrm>
        </p:grpSpPr>
        <p:sp>
          <p:nvSpPr>
            <p:cNvPr id="3790" name="Google Shape;3790;p46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1" name="Google Shape;3791;p46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2" name="Google Shape;3792;p46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3" name="Google Shape;3793;p46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4" name="Google Shape;3794;p46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95" name="Google Shape;3795;p46"/>
          <p:cNvGrpSpPr/>
          <p:nvPr/>
        </p:nvGrpSpPr>
        <p:grpSpPr>
          <a:xfrm>
            <a:off x="3170345" y="2495036"/>
            <a:ext cx="230698" cy="230698"/>
            <a:chOff x="4456875" y="1435075"/>
            <a:chExt cx="481825" cy="481825"/>
          </a:xfrm>
        </p:grpSpPr>
        <p:sp>
          <p:nvSpPr>
            <p:cNvPr id="3796" name="Google Shape;3796;p46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7" name="Google Shape;3797;p46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8" name="Google Shape;3798;p46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9" name="Google Shape;3799;p46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0" name="Google Shape;3800;p46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1" name="Google Shape;3801;p46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2" name="Google Shape;3802;p46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3" name="Google Shape;3803;p46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4" name="Google Shape;3804;p46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5" name="Google Shape;3805;p46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6" name="Google Shape;3806;p46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7" name="Google Shape;3807;p46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8" name="Google Shape;3808;p46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9" name="Google Shape;3809;p46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0" name="Google Shape;3810;p46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1" name="Google Shape;3811;p46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2" name="Google Shape;3812;p46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3" name="Google Shape;3813;p46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4" name="Google Shape;3814;p46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5" name="Google Shape;3815;p46"/>
          <p:cNvGrpSpPr/>
          <p:nvPr/>
        </p:nvGrpSpPr>
        <p:grpSpPr>
          <a:xfrm>
            <a:off x="3456626" y="2495030"/>
            <a:ext cx="232960" cy="230710"/>
            <a:chOff x="5049725" y="1435050"/>
            <a:chExt cx="486550" cy="481850"/>
          </a:xfrm>
        </p:grpSpPr>
        <p:sp>
          <p:nvSpPr>
            <p:cNvPr id="3816" name="Google Shape;3816;p46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7" name="Google Shape;3817;p46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8" name="Google Shape;3818;p46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9" name="Google Shape;3819;p46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0" name="Google Shape;3820;p46"/>
          <p:cNvGrpSpPr/>
          <p:nvPr/>
        </p:nvGrpSpPr>
        <p:grpSpPr>
          <a:xfrm>
            <a:off x="3739208" y="2495036"/>
            <a:ext cx="230770" cy="230698"/>
            <a:chOff x="5642475" y="1435075"/>
            <a:chExt cx="481975" cy="481825"/>
          </a:xfrm>
        </p:grpSpPr>
        <p:sp>
          <p:nvSpPr>
            <p:cNvPr id="3821" name="Google Shape;3821;p46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2" name="Google Shape;3822;p46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46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4" name="Google Shape;3824;p46"/>
          <p:cNvGrpSpPr/>
          <p:nvPr/>
        </p:nvGrpSpPr>
        <p:grpSpPr>
          <a:xfrm>
            <a:off x="4021065" y="2495030"/>
            <a:ext cx="233762" cy="230710"/>
            <a:chOff x="6232000" y="1435050"/>
            <a:chExt cx="488225" cy="481850"/>
          </a:xfrm>
        </p:grpSpPr>
        <p:sp>
          <p:nvSpPr>
            <p:cNvPr id="3825" name="Google Shape;3825;p46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6" name="Google Shape;3826;p46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46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8" name="Google Shape;3828;p46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9" name="Google Shape;3829;p46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0" name="Google Shape;3830;p46"/>
          <p:cNvGrpSpPr/>
          <p:nvPr/>
        </p:nvGrpSpPr>
        <p:grpSpPr>
          <a:xfrm>
            <a:off x="1478302" y="2776325"/>
            <a:ext cx="203957" cy="229704"/>
            <a:chOff x="924450" y="2028975"/>
            <a:chExt cx="425975" cy="479750"/>
          </a:xfrm>
        </p:grpSpPr>
        <p:sp>
          <p:nvSpPr>
            <p:cNvPr id="3831" name="Google Shape;3831;p46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2" name="Google Shape;3832;p46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46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4" name="Google Shape;3834;p46"/>
          <p:cNvGrpSpPr/>
          <p:nvPr/>
        </p:nvGrpSpPr>
        <p:grpSpPr>
          <a:xfrm>
            <a:off x="2030813" y="2789791"/>
            <a:ext cx="230734" cy="202772"/>
            <a:chOff x="2085450" y="2057100"/>
            <a:chExt cx="481900" cy="423500"/>
          </a:xfrm>
        </p:grpSpPr>
        <p:sp>
          <p:nvSpPr>
            <p:cNvPr id="3835" name="Google Shape;3835;p46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46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7" name="Google Shape;3837;p46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8" name="Google Shape;3838;p46"/>
          <p:cNvGrpSpPr/>
          <p:nvPr/>
        </p:nvGrpSpPr>
        <p:grpSpPr>
          <a:xfrm>
            <a:off x="2321816" y="2805598"/>
            <a:ext cx="230734" cy="171159"/>
            <a:chOff x="2678275" y="2090100"/>
            <a:chExt cx="481900" cy="357475"/>
          </a:xfrm>
        </p:grpSpPr>
        <p:sp>
          <p:nvSpPr>
            <p:cNvPr id="3839" name="Google Shape;3839;p46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46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1" name="Google Shape;3841;p46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2" name="Google Shape;3842;p46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3" name="Google Shape;3843;p46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44" name="Google Shape;3844;p46"/>
          <p:cNvGrpSpPr/>
          <p:nvPr/>
        </p:nvGrpSpPr>
        <p:grpSpPr>
          <a:xfrm>
            <a:off x="2646323" y="2813893"/>
            <a:ext cx="149158" cy="154569"/>
            <a:chOff x="3357325" y="2093500"/>
            <a:chExt cx="311525" cy="322825"/>
          </a:xfrm>
        </p:grpSpPr>
        <p:sp>
          <p:nvSpPr>
            <p:cNvPr id="3845" name="Google Shape;3845;p46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6" name="Google Shape;3846;p46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7" name="Google Shape;3847;p46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48" name="Google Shape;3848;p46"/>
          <p:cNvSpPr/>
          <p:nvPr/>
        </p:nvSpPr>
        <p:spPr>
          <a:xfrm>
            <a:off x="2887926" y="2783744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849" name="Google Shape;3849;p46"/>
          <p:cNvGrpSpPr/>
          <p:nvPr/>
        </p:nvGrpSpPr>
        <p:grpSpPr>
          <a:xfrm>
            <a:off x="3186385" y="2775828"/>
            <a:ext cx="198618" cy="230698"/>
            <a:chOff x="4492800" y="2027925"/>
            <a:chExt cx="414825" cy="481825"/>
          </a:xfrm>
        </p:grpSpPr>
        <p:sp>
          <p:nvSpPr>
            <p:cNvPr id="3850" name="Google Shape;3850;p46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1" name="Google Shape;3851;p46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52" name="Google Shape;3852;p46"/>
          <p:cNvGrpSpPr/>
          <p:nvPr/>
        </p:nvGrpSpPr>
        <p:grpSpPr>
          <a:xfrm>
            <a:off x="3457775" y="2775823"/>
            <a:ext cx="230662" cy="230710"/>
            <a:chOff x="5049725" y="2027900"/>
            <a:chExt cx="481750" cy="481850"/>
          </a:xfrm>
        </p:grpSpPr>
        <p:sp>
          <p:nvSpPr>
            <p:cNvPr id="3853" name="Google Shape;3853;p46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4" name="Google Shape;3854;p46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46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6" name="Google Shape;3856;p46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7" name="Google Shape;3857;p46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8" name="Google Shape;3858;p46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9" name="Google Shape;3859;p46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0" name="Google Shape;3860;p46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1" name="Google Shape;3861;p46"/>
          <p:cNvGrpSpPr/>
          <p:nvPr/>
        </p:nvGrpSpPr>
        <p:grpSpPr>
          <a:xfrm>
            <a:off x="3779828" y="2775882"/>
            <a:ext cx="149529" cy="230590"/>
            <a:chOff x="5726350" y="2028150"/>
            <a:chExt cx="312300" cy="481600"/>
          </a:xfrm>
        </p:grpSpPr>
        <p:sp>
          <p:nvSpPr>
            <p:cNvPr id="3862" name="Google Shape;3862;p46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3" name="Google Shape;3863;p46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4" name="Google Shape;3864;p46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5" name="Google Shape;3865;p46"/>
          <p:cNvGrpSpPr/>
          <p:nvPr/>
        </p:nvGrpSpPr>
        <p:grpSpPr>
          <a:xfrm>
            <a:off x="4024764" y="2777995"/>
            <a:ext cx="226365" cy="226365"/>
            <a:chOff x="6239925" y="2032450"/>
            <a:chExt cx="472775" cy="472775"/>
          </a:xfrm>
        </p:grpSpPr>
        <p:sp>
          <p:nvSpPr>
            <p:cNvPr id="3866" name="Google Shape;3866;p46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46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8" name="Google Shape;3868;p46"/>
          <p:cNvGrpSpPr/>
          <p:nvPr/>
        </p:nvGrpSpPr>
        <p:grpSpPr>
          <a:xfrm>
            <a:off x="4330172" y="1977005"/>
            <a:ext cx="227562" cy="126092"/>
            <a:chOff x="903075" y="2730000"/>
            <a:chExt cx="475275" cy="263350"/>
          </a:xfrm>
        </p:grpSpPr>
        <p:sp>
          <p:nvSpPr>
            <p:cNvPr id="3869" name="Google Shape;3869;p46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0" name="Google Shape;3870;p46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1" name="Google Shape;3871;p46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72" name="Google Shape;3872;p46"/>
          <p:cNvGrpSpPr/>
          <p:nvPr/>
        </p:nvGrpSpPr>
        <p:grpSpPr>
          <a:xfrm>
            <a:off x="1749075" y="2775828"/>
            <a:ext cx="230698" cy="230698"/>
            <a:chOff x="1492675" y="2027925"/>
            <a:chExt cx="481825" cy="481825"/>
          </a:xfrm>
        </p:grpSpPr>
        <p:sp>
          <p:nvSpPr>
            <p:cNvPr id="3873" name="Google Shape;3873;p46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46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5" name="Google Shape;3875;p46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6" name="Google Shape;3876;p46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46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46"/>
          <p:cNvGrpSpPr/>
          <p:nvPr/>
        </p:nvGrpSpPr>
        <p:grpSpPr>
          <a:xfrm>
            <a:off x="4623101" y="1924702"/>
            <a:ext cx="230698" cy="230698"/>
            <a:chOff x="1492675" y="2620775"/>
            <a:chExt cx="481825" cy="481825"/>
          </a:xfrm>
        </p:grpSpPr>
        <p:sp>
          <p:nvSpPr>
            <p:cNvPr id="3879" name="Google Shape;3879;p46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46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81" name="Google Shape;3881;p46"/>
          <p:cNvSpPr/>
          <p:nvPr/>
        </p:nvSpPr>
        <p:spPr>
          <a:xfrm>
            <a:off x="4895078" y="1924637"/>
            <a:ext cx="239711" cy="23069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882" name="Google Shape;3882;p46"/>
          <p:cNvGrpSpPr/>
          <p:nvPr/>
        </p:nvGrpSpPr>
        <p:grpSpPr>
          <a:xfrm>
            <a:off x="5183268" y="1935571"/>
            <a:ext cx="226843" cy="208960"/>
            <a:chOff x="2682350" y="2643425"/>
            <a:chExt cx="473775" cy="436425"/>
          </a:xfrm>
        </p:grpSpPr>
        <p:sp>
          <p:nvSpPr>
            <p:cNvPr id="3883" name="Google Shape;3883;p46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4" name="Google Shape;3884;p46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46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6" name="Google Shape;3886;p46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46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8" name="Google Shape;3888;p46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9" name="Google Shape;3889;p46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0" name="Google Shape;3890;p46"/>
          <p:cNvGrpSpPr/>
          <p:nvPr/>
        </p:nvGrpSpPr>
        <p:grpSpPr>
          <a:xfrm>
            <a:off x="5499808" y="1924702"/>
            <a:ext cx="162205" cy="230698"/>
            <a:chOff x="3342725" y="2620775"/>
            <a:chExt cx="338775" cy="481825"/>
          </a:xfrm>
        </p:grpSpPr>
        <p:sp>
          <p:nvSpPr>
            <p:cNvPr id="3891" name="Google Shape;3891;p46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2" name="Google Shape;3892;p46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46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4" name="Google Shape;3894;p46"/>
          <p:cNvGrpSpPr/>
          <p:nvPr/>
        </p:nvGrpSpPr>
        <p:grpSpPr>
          <a:xfrm>
            <a:off x="5767565" y="1924702"/>
            <a:ext cx="189246" cy="230698"/>
            <a:chOff x="3907325" y="2620775"/>
            <a:chExt cx="395250" cy="481825"/>
          </a:xfrm>
        </p:grpSpPr>
        <p:sp>
          <p:nvSpPr>
            <p:cNvPr id="3895" name="Google Shape;3895;p46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46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7" name="Google Shape;3897;p46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8" name="Google Shape;3898;p46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9" name="Google Shape;3899;p46"/>
          <p:cNvGrpSpPr/>
          <p:nvPr/>
        </p:nvGrpSpPr>
        <p:grpSpPr>
          <a:xfrm>
            <a:off x="6034939" y="1931914"/>
            <a:ext cx="230698" cy="216274"/>
            <a:chOff x="4456875" y="2635825"/>
            <a:chExt cx="481825" cy="451700"/>
          </a:xfrm>
        </p:grpSpPr>
        <p:sp>
          <p:nvSpPr>
            <p:cNvPr id="3900" name="Google Shape;3900;p46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46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46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46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4" name="Google Shape;3904;p46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5" name="Google Shape;3905;p46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06" name="Google Shape;3906;p46"/>
          <p:cNvGrpSpPr/>
          <p:nvPr/>
        </p:nvGrpSpPr>
        <p:grpSpPr>
          <a:xfrm>
            <a:off x="6323895" y="1931914"/>
            <a:ext cx="230698" cy="216274"/>
            <a:chOff x="5049725" y="2635825"/>
            <a:chExt cx="481825" cy="451700"/>
          </a:xfrm>
        </p:grpSpPr>
        <p:sp>
          <p:nvSpPr>
            <p:cNvPr id="3907" name="Google Shape;3907;p46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8" name="Google Shape;3908;p46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46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0" name="Google Shape;3910;p46"/>
          <p:cNvGrpSpPr/>
          <p:nvPr/>
        </p:nvGrpSpPr>
        <p:grpSpPr>
          <a:xfrm>
            <a:off x="6604855" y="1925001"/>
            <a:ext cx="230231" cy="230099"/>
            <a:chOff x="5643000" y="2621375"/>
            <a:chExt cx="480850" cy="480575"/>
          </a:xfrm>
        </p:grpSpPr>
        <p:sp>
          <p:nvSpPr>
            <p:cNvPr id="3911" name="Google Shape;3911;p46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2" name="Google Shape;3912;p46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46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4" name="Google Shape;3914;p46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5" name="Google Shape;3915;p46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6" name="Google Shape;3916;p46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46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46"/>
          <p:cNvGrpSpPr/>
          <p:nvPr/>
        </p:nvGrpSpPr>
        <p:grpSpPr>
          <a:xfrm>
            <a:off x="6890046" y="1924702"/>
            <a:ext cx="230770" cy="230698"/>
            <a:chOff x="6235250" y="2620775"/>
            <a:chExt cx="481975" cy="481825"/>
          </a:xfrm>
        </p:grpSpPr>
        <p:sp>
          <p:nvSpPr>
            <p:cNvPr id="3919" name="Google Shape;3919;p46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46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46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2" name="Google Shape;3922;p46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3" name="Google Shape;3923;p46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24" name="Google Shape;3924;p46"/>
          <p:cNvSpPr/>
          <p:nvPr/>
        </p:nvSpPr>
        <p:spPr>
          <a:xfrm>
            <a:off x="4326623" y="2219489"/>
            <a:ext cx="234624" cy="217806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925" name="Google Shape;3925;p46"/>
          <p:cNvGrpSpPr/>
          <p:nvPr/>
        </p:nvGrpSpPr>
        <p:grpSpPr>
          <a:xfrm>
            <a:off x="4622474" y="2213124"/>
            <a:ext cx="231955" cy="230698"/>
            <a:chOff x="1535000" y="3223325"/>
            <a:chExt cx="484450" cy="481825"/>
          </a:xfrm>
        </p:grpSpPr>
        <p:sp>
          <p:nvSpPr>
            <p:cNvPr id="3926" name="Google Shape;3926;p46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46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8" name="Google Shape;3928;p46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29" name="Google Shape;3929;p46"/>
          <p:cNvGrpSpPr/>
          <p:nvPr/>
        </p:nvGrpSpPr>
        <p:grpSpPr>
          <a:xfrm>
            <a:off x="4899627" y="2237129"/>
            <a:ext cx="230698" cy="182686"/>
            <a:chOff x="2085525" y="3263750"/>
            <a:chExt cx="481825" cy="381550"/>
          </a:xfrm>
        </p:grpSpPr>
        <p:sp>
          <p:nvSpPr>
            <p:cNvPr id="3930" name="Google Shape;3930;p46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1" name="Google Shape;3931;p46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32" name="Google Shape;3932;p46"/>
          <p:cNvSpPr/>
          <p:nvPr/>
        </p:nvSpPr>
        <p:spPr>
          <a:xfrm>
            <a:off x="5181287" y="2258928"/>
            <a:ext cx="230698" cy="13892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933" name="Google Shape;3933;p46"/>
          <p:cNvGrpSpPr/>
          <p:nvPr/>
        </p:nvGrpSpPr>
        <p:grpSpPr>
          <a:xfrm>
            <a:off x="5465239" y="2213117"/>
            <a:ext cx="231344" cy="230710"/>
            <a:chOff x="3270450" y="3213625"/>
            <a:chExt cx="483175" cy="481850"/>
          </a:xfrm>
        </p:grpSpPr>
        <p:sp>
          <p:nvSpPr>
            <p:cNvPr id="3934" name="Google Shape;3934;p46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46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36" name="Google Shape;3936;p46"/>
          <p:cNvGrpSpPr/>
          <p:nvPr/>
        </p:nvGrpSpPr>
        <p:grpSpPr>
          <a:xfrm>
            <a:off x="5804750" y="2213123"/>
            <a:ext cx="114876" cy="230698"/>
            <a:chOff x="3984950" y="3213600"/>
            <a:chExt cx="239925" cy="481825"/>
          </a:xfrm>
        </p:grpSpPr>
        <p:sp>
          <p:nvSpPr>
            <p:cNvPr id="3937" name="Google Shape;3937;p46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46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39" name="Google Shape;3939;p46"/>
          <p:cNvSpPr/>
          <p:nvPr/>
        </p:nvSpPr>
        <p:spPr>
          <a:xfrm>
            <a:off x="6034832" y="2213044"/>
            <a:ext cx="230734" cy="230698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40" name="Google Shape;3940;p46"/>
          <p:cNvSpPr/>
          <p:nvPr/>
        </p:nvSpPr>
        <p:spPr>
          <a:xfrm>
            <a:off x="6323794" y="2226545"/>
            <a:ext cx="230698" cy="203693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941" name="Google Shape;3941;p46"/>
          <p:cNvGrpSpPr/>
          <p:nvPr/>
        </p:nvGrpSpPr>
        <p:grpSpPr>
          <a:xfrm>
            <a:off x="6599193" y="2233311"/>
            <a:ext cx="241555" cy="190323"/>
            <a:chOff x="5629975" y="3255775"/>
            <a:chExt cx="504500" cy="397500"/>
          </a:xfrm>
        </p:grpSpPr>
        <p:sp>
          <p:nvSpPr>
            <p:cNvPr id="3942" name="Google Shape;3942;p46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3" name="Google Shape;3943;p46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46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5" name="Google Shape;3945;p46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6" name="Google Shape;3946;p46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47" name="Google Shape;3947;p46"/>
          <p:cNvGrpSpPr/>
          <p:nvPr/>
        </p:nvGrpSpPr>
        <p:grpSpPr>
          <a:xfrm>
            <a:off x="6889741" y="2233383"/>
            <a:ext cx="231380" cy="190179"/>
            <a:chOff x="6234950" y="3255925"/>
            <a:chExt cx="483250" cy="397200"/>
          </a:xfrm>
        </p:grpSpPr>
        <p:sp>
          <p:nvSpPr>
            <p:cNvPr id="3948" name="Google Shape;3948;p46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46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46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1" name="Google Shape;3951;p46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2" name="Google Shape;3952;p46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3" name="Google Shape;3953;p46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54" name="Google Shape;3954;p46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3955" name="Google Shape;3955;p46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6" name="Google Shape;3956;p46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7" name="Google Shape;3957;p46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46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46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0" name="Google Shape;3960;p46"/>
          <p:cNvGrpSpPr/>
          <p:nvPr/>
        </p:nvGrpSpPr>
        <p:grpSpPr>
          <a:xfrm>
            <a:off x="4620689" y="2494969"/>
            <a:ext cx="235522" cy="230949"/>
            <a:chOff x="1490050" y="3805975"/>
            <a:chExt cx="491900" cy="482350"/>
          </a:xfrm>
        </p:grpSpPr>
        <p:sp>
          <p:nvSpPr>
            <p:cNvPr id="3961" name="Google Shape;3961;p46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46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46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46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5" name="Google Shape;3965;p46"/>
          <p:cNvGrpSpPr/>
          <p:nvPr/>
        </p:nvGrpSpPr>
        <p:grpSpPr>
          <a:xfrm>
            <a:off x="4908927" y="2495095"/>
            <a:ext cx="212096" cy="230698"/>
            <a:chOff x="2104275" y="3806450"/>
            <a:chExt cx="442975" cy="481825"/>
          </a:xfrm>
        </p:grpSpPr>
        <p:sp>
          <p:nvSpPr>
            <p:cNvPr id="3966" name="Google Shape;3966;p46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7" name="Google Shape;3967;p46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8" name="Google Shape;3968;p46"/>
          <p:cNvGrpSpPr/>
          <p:nvPr/>
        </p:nvGrpSpPr>
        <p:grpSpPr>
          <a:xfrm>
            <a:off x="5196925" y="2495095"/>
            <a:ext cx="199528" cy="230698"/>
            <a:chOff x="2710875" y="3806450"/>
            <a:chExt cx="416725" cy="481825"/>
          </a:xfrm>
        </p:grpSpPr>
        <p:sp>
          <p:nvSpPr>
            <p:cNvPr id="3969" name="Google Shape;3969;p46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0" name="Google Shape;3970;p46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1" name="Google Shape;3971;p46"/>
          <p:cNvGrpSpPr/>
          <p:nvPr/>
        </p:nvGrpSpPr>
        <p:grpSpPr>
          <a:xfrm>
            <a:off x="5465562" y="2522596"/>
            <a:ext cx="230698" cy="175696"/>
            <a:chOff x="3271200" y="3863875"/>
            <a:chExt cx="481825" cy="366950"/>
          </a:xfrm>
        </p:grpSpPr>
        <p:sp>
          <p:nvSpPr>
            <p:cNvPr id="3972" name="Google Shape;3972;p46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3" name="Google Shape;3973;p46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4" name="Google Shape;3974;p46"/>
          <p:cNvGrpSpPr/>
          <p:nvPr/>
        </p:nvGrpSpPr>
        <p:grpSpPr>
          <a:xfrm>
            <a:off x="5761706" y="2495250"/>
            <a:ext cx="200964" cy="230387"/>
            <a:chOff x="3895050" y="3806775"/>
            <a:chExt cx="419725" cy="481175"/>
          </a:xfrm>
        </p:grpSpPr>
        <p:sp>
          <p:nvSpPr>
            <p:cNvPr id="3975" name="Google Shape;3975;p46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46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7" name="Google Shape;3977;p46"/>
          <p:cNvGrpSpPr/>
          <p:nvPr/>
        </p:nvGrpSpPr>
        <p:grpSpPr>
          <a:xfrm>
            <a:off x="6035945" y="2495101"/>
            <a:ext cx="228687" cy="230686"/>
            <a:chOff x="4464775" y="3806475"/>
            <a:chExt cx="477625" cy="481800"/>
          </a:xfrm>
        </p:grpSpPr>
        <p:sp>
          <p:nvSpPr>
            <p:cNvPr id="3978" name="Google Shape;3978;p46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46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0" name="Google Shape;3980;p46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1" name="Google Shape;3981;p46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46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46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84" name="Google Shape;3984;p46"/>
          <p:cNvGrpSpPr/>
          <p:nvPr/>
        </p:nvGrpSpPr>
        <p:grpSpPr>
          <a:xfrm>
            <a:off x="6323895" y="2495095"/>
            <a:ext cx="230698" cy="230698"/>
            <a:chOff x="5049725" y="3806450"/>
            <a:chExt cx="481825" cy="481825"/>
          </a:xfrm>
        </p:grpSpPr>
        <p:sp>
          <p:nvSpPr>
            <p:cNvPr id="3985" name="Google Shape;3985;p46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6" name="Google Shape;3986;p46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7" name="Google Shape;3987;p46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88" name="Google Shape;3988;p46"/>
          <p:cNvGrpSpPr/>
          <p:nvPr/>
        </p:nvGrpSpPr>
        <p:grpSpPr>
          <a:xfrm>
            <a:off x="6604621" y="2495095"/>
            <a:ext cx="230698" cy="230698"/>
            <a:chOff x="5651375" y="3806450"/>
            <a:chExt cx="481825" cy="481825"/>
          </a:xfrm>
        </p:grpSpPr>
        <p:sp>
          <p:nvSpPr>
            <p:cNvPr id="3989" name="Google Shape;3989;p46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0" name="Google Shape;3990;p46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1" name="Google Shape;3991;p46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46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3" name="Google Shape;3993;p46"/>
          <p:cNvGrpSpPr/>
          <p:nvPr/>
        </p:nvGrpSpPr>
        <p:grpSpPr>
          <a:xfrm>
            <a:off x="6903937" y="2496447"/>
            <a:ext cx="202987" cy="227993"/>
            <a:chOff x="6264300" y="3809300"/>
            <a:chExt cx="423950" cy="476175"/>
          </a:xfrm>
        </p:grpSpPr>
        <p:sp>
          <p:nvSpPr>
            <p:cNvPr id="3994" name="Google Shape;3994;p46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46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46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7" name="Google Shape;3997;p46"/>
          <p:cNvGrpSpPr/>
          <p:nvPr/>
        </p:nvGrpSpPr>
        <p:grpSpPr>
          <a:xfrm>
            <a:off x="4328155" y="2775881"/>
            <a:ext cx="231596" cy="230710"/>
            <a:chOff x="898875" y="4399275"/>
            <a:chExt cx="483700" cy="481850"/>
          </a:xfrm>
        </p:grpSpPr>
        <p:sp>
          <p:nvSpPr>
            <p:cNvPr id="3998" name="Google Shape;3998;p46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46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46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1" name="Google Shape;4001;p46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2" name="Google Shape;4002;p46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46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4" name="Google Shape;4004;p46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5" name="Google Shape;4005;p46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06" name="Google Shape;4006;p46"/>
          <p:cNvGrpSpPr/>
          <p:nvPr/>
        </p:nvGrpSpPr>
        <p:grpSpPr>
          <a:xfrm>
            <a:off x="4623101" y="2786253"/>
            <a:ext cx="230698" cy="209966"/>
            <a:chOff x="1492675" y="4420975"/>
            <a:chExt cx="481825" cy="438525"/>
          </a:xfrm>
        </p:grpSpPr>
        <p:sp>
          <p:nvSpPr>
            <p:cNvPr id="4007" name="Google Shape;4007;p46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8" name="Google Shape;4008;p46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9" name="Google Shape;4009;p46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46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46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12" name="Google Shape;4012;p46"/>
          <p:cNvGrpSpPr/>
          <p:nvPr/>
        </p:nvGrpSpPr>
        <p:grpSpPr>
          <a:xfrm>
            <a:off x="4898495" y="2776342"/>
            <a:ext cx="232960" cy="229788"/>
            <a:chOff x="2084100" y="4400250"/>
            <a:chExt cx="486550" cy="479925"/>
          </a:xfrm>
        </p:grpSpPr>
        <p:sp>
          <p:nvSpPr>
            <p:cNvPr id="4013" name="Google Shape;4013;p46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4" name="Google Shape;4014;p46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5" name="Google Shape;4015;p46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46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7" name="Google Shape;4017;p46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8" name="Google Shape;4018;p46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19" name="Google Shape;4019;p46"/>
          <p:cNvGrpSpPr/>
          <p:nvPr/>
        </p:nvGrpSpPr>
        <p:grpSpPr>
          <a:xfrm>
            <a:off x="5195310" y="2775899"/>
            <a:ext cx="202760" cy="230674"/>
            <a:chOff x="2707950" y="4399325"/>
            <a:chExt cx="423475" cy="481775"/>
          </a:xfrm>
        </p:grpSpPr>
        <p:sp>
          <p:nvSpPr>
            <p:cNvPr id="4020" name="Google Shape;4020;p46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46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46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46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46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46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6" name="Google Shape;4026;p46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7" name="Google Shape;4027;p46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46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9" name="Google Shape;4029;p46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0" name="Google Shape;4030;p46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46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32" name="Google Shape;4032;p46"/>
          <p:cNvGrpSpPr/>
          <p:nvPr/>
        </p:nvGrpSpPr>
        <p:grpSpPr>
          <a:xfrm>
            <a:off x="5487390" y="2775881"/>
            <a:ext cx="187043" cy="230710"/>
            <a:chOff x="3330525" y="4399275"/>
            <a:chExt cx="390650" cy="481850"/>
          </a:xfrm>
        </p:grpSpPr>
        <p:sp>
          <p:nvSpPr>
            <p:cNvPr id="4033" name="Google Shape;4033;p46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46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5" name="Google Shape;4035;p46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6" name="Google Shape;4036;p46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46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46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46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40" name="Google Shape;4040;p46"/>
          <p:cNvGrpSpPr/>
          <p:nvPr/>
        </p:nvGrpSpPr>
        <p:grpSpPr>
          <a:xfrm>
            <a:off x="5776076" y="2775887"/>
            <a:ext cx="172224" cy="230698"/>
            <a:chOff x="3938800" y="4399275"/>
            <a:chExt cx="359700" cy="481825"/>
          </a:xfrm>
        </p:grpSpPr>
        <p:sp>
          <p:nvSpPr>
            <p:cNvPr id="4041" name="Google Shape;4041;p46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2" name="Google Shape;4042;p46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3" name="Google Shape;4043;p46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46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46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46" name="Google Shape;4046;p46"/>
          <p:cNvGrpSpPr/>
          <p:nvPr/>
        </p:nvGrpSpPr>
        <p:grpSpPr>
          <a:xfrm>
            <a:off x="6096214" y="2775887"/>
            <a:ext cx="108149" cy="230698"/>
            <a:chOff x="4584850" y="4399275"/>
            <a:chExt cx="225875" cy="481825"/>
          </a:xfrm>
        </p:grpSpPr>
        <p:sp>
          <p:nvSpPr>
            <p:cNvPr id="4047" name="Google Shape;4047;p46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46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49" name="Google Shape;4049;p46"/>
          <p:cNvSpPr/>
          <p:nvPr/>
        </p:nvSpPr>
        <p:spPr>
          <a:xfrm>
            <a:off x="6312567" y="2775826"/>
            <a:ext cx="253154" cy="23060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050" name="Google Shape;4050;p46"/>
          <p:cNvGrpSpPr/>
          <p:nvPr/>
        </p:nvGrpSpPr>
        <p:grpSpPr>
          <a:xfrm>
            <a:off x="6604621" y="2775887"/>
            <a:ext cx="230698" cy="230698"/>
            <a:chOff x="5642550" y="4399275"/>
            <a:chExt cx="481825" cy="481825"/>
          </a:xfrm>
        </p:grpSpPr>
        <p:sp>
          <p:nvSpPr>
            <p:cNvPr id="4051" name="Google Shape;4051;p46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46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3" name="Google Shape;4053;p46"/>
          <p:cNvGrpSpPr/>
          <p:nvPr/>
        </p:nvGrpSpPr>
        <p:grpSpPr>
          <a:xfrm>
            <a:off x="6881900" y="2783985"/>
            <a:ext cx="247061" cy="214502"/>
            <a:chOff x="6218300" y="4416175"/>
            <a:chExt cx="516000" cy="448000"/>
          </a:xfrm>
        </p:grpSpPr>
        <p:sp>
          <p:nvSpPr>
            <p:cNvPr id="4054" name="Google Shape;4054;p46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5" name="Google Shape;4055;p46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46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7" name="Google Shape;4057;p46"/>
          <p:cNvGrpSpPr/>
          <p:nvPr/>
        </p:nvGrpSpPr>
        <p:grpSpPr>
          <a:xfrm>
            <a:off x="7161095" y="1924761"/>
            <a:ext cx="230698" cy="230698"/>
            <a:chOff x="899850" y="4992125"/>
            <a:chExt cx="481825" cy="481825"/>
          </a:xfrm>
        </p:grpSpPr>
        <p:sp>
          <p:nvSpPr>
            <p:cNvPr id="4058" name="Google Shape;4058;p46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46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46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1" name="Google Shape;4061;p46"/>
          <p:cNvGrpSpPr/>
          <p:nvPr/>
        </p:nvGrpSpPr>
        <p:grpSpPr>
          <a:xfrm>
            <a:off x="7193402" y="1916726"/>
            <a:ext cx="230698" cy="516112"/>
            <a:chOff x="1560127" y="4372990"/>
            <a:chExt cx="481825" cy="1077927"/>
          </a:xfrm>
        </p:grpSpPr>
        <p:sp>
          <p:nvSpPr>
            <p:cNvPr id="4062" name="Google Shape;4062;p46"/>
            <p:cNvSpPr/>
            <p:nvPr/>
          </p:nvSpPr>
          <p:spPr>
            <a:xfrm>
              <a:off x="1560127" y="4969092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46"/>
            <p:cNvSpPr/>
            <p:nvPr/>
          </p:nvSpPr>
          <p:spPr>
            <a:xfrm>
              <a:off x="1662925" y="4372990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4" name="Google Shape;4064;p46"/>
          <p:cNvGrpSpPr/>
          <p:nvPr/>
        </p:nvGrpSpPr>
        <p:grpSpPr>
          <a:xfrm>
            <a:off x="7161118" y="2495124"/>
            <a:ext cx="230698" cy="230698"/>
            <a:chOff x="2085525" y="4992125"/>
            <a:chExt cx="481825" cy="481825"/>
          </a:xfrm>
        </p:grpSpPr>
        <p:sp>
          <p:nvSpPr>
            <p:cNvPr id="4065" name="Google Shape;4065;p46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6" name="Google Shape;4066;p46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7" name="Google Shape;4067;p46"/>
          <p:cNvGrpSpPr/>
          <p:nvPr/>
        </p:nvGrpSpPr>
        <p:grpSpPr>
          <a:xfrm>
            <a:off x="7449623" y="1924761"/>
            <a:ext cx="230698" cy="230698"/>
            <a:chOff x="2678350" y="4992125"/>
            <a:chExt cx="481825" cy="481825"/>
          </a:xfrm>
        </p:grpSpPr>
        <p:sp>
          <p:nvSpPr>
            <p:cNvPr id="4068" name="Google Shape;4068;p46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9" name="Google Shape;4069;p46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46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1" name="Google Shape;4071;p46"/>
          <p:cNvGrpSpPr/>
          <p:nvPr/>
        </p:nvGrpSpPr>
        <p:grpSpPr>
          <a:xfrm>
            <a:off x="7161142" y="2775902"/>
            <a:ext cx="230698" cy="230698"/>
            <a:chOff x="3271200" y="4992125"/>
            <a:chExt cx="481825" cy="481825"/>
          </a:xfrm>
        </p:grpSpPr>
        <p:sp>
          <p:nvSpPr>
            <p:cNvPr id="4072" name="Google Shape;4072;p46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3" name="Google Shape;4073;p46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46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5" name="Google Shape;4075;p46"/>
          <p:cNvGrpSpPr/>
          <p:nvPr/>
        </p:nvGrpSpPr>
        <p:grpSpPr>
          <a:xfrm>
            <a:off x="7449593" y="2213868"/>
            <a:ext cx="230806" cy="229297"/>
            <a:chOff x="3863900" y="4993625"/>
            <a:chExt cx="482050" cy="478900"/>
          </a:xfrm>
        </p:grpSpPr>
        <p:sp>
          <p:nvSpPr>
            <p:cNvPr id="4076" name="Google Shape;4076;p46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7" name="Google Shape;4077;p46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46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46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0" name="Google Shape;4080;p46"/>
          <p:cNvGrpSpPr/>
          <p:nvPr/>
        </p:nvGrpSpPr>
        <p:grpSpPr>
          <a:xfrm>
            <a:off x="7449605" y="2495824"/>
            <a:ext cx="230806" cy="229297"/>
            <a:chOff x="4456725" y="4993625"/>
            <a:chExt cx="482050" cy="478900"/>
          </a:xfrm>
        </p:grpSpPr>
        <p:sp>
          <p:nvSpPr>
            <p:cNvPr id="4081" name="Google Shape;4081;p46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46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3" name="Google Shape;4083;p46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46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5" name="Google Shape;4085;p46"/>
          <p:cNvGrpSpPr/>
          <p:nvPr/>
        </p:nvGrpSpPr>
        <p:grpSpPr>
          <a:xfrm>
            <a:off x="7449617" y="2776596"/>
            <a:ext cx="230806" cy="229309"/>
            <a:chOff x="5049575" y="4993600"/>
            <a:chExt cx="482050" cy="478925"/>
          </a:xfrm>
        </p:grpSpPr>
        <p:sp>
          <p:nvSpPr>
            <p:cNvPr id="4086" name="Google Shape;4086;p46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46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46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46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0" name="Google Shape;4090;p46"/>
          <p:cNvGrpSpPr/>
          <p:nvPr/>
        </p:nvGrpSpPr>
        <p:grpSpPr>
          <a:xfrm>
            <a:off x="1464620" y="3161282"/>
            <a:ext cx="231320" cy="203310"/>
            <a:chOff x="892750" y="267400"/>
            <a:chExt cx="483125" cy="424625"/>
          </a:xfrm>
        </p:grpSpPr>
        <p:sp>
          <p:nvSpPr>
            <p:cNvPr id="4091" name="Google Shape;4091;p46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46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46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4" name="Google Shape;4094;p46"/>
          <p:cNvGrpSpPr/>
          <p:nvPr/>
        </p:nvGrpSpPr>
        <p:grpSpPr>
          <a:xfrm>
            <a:off x="1762763" y="3147265"/>
            <a:ext cx="203322" cy="231344"/>
            <a:chOff x="1516475" y="238075"/>
            <a:chExt cx="424650" cy="483175"/>
          </a:xfrm>
        </p:grpSpPr>
        <p:sp>
          <p:nvSpPr>
            <p:cNvPr id="4095" name="Google Shape;4095;p46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46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7" name="Google Shape;4097;p46"/>
          <p:cNvGrpSpPr/>
          <p:nvPr/>
        </p:nvGrpSpPr>
        <p:grpSpPr>
          <a:xfrm>
            <a:off x="2030071" y="3201938"/>
            <a:ext cx="232218" cy="121998"/>
            <a:chOff x="2080675" y="352325"/>
            <a:chExt cx="485000" cy="254800"/>
          </a:xfrm>
        </p:grpSpPr>
        <p:sp>
          <p:nvSpPr>
            <p:cNvPr id="4098" name="Google Shape;4098;p46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46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0" name="Google Shape;4100;p46"/>
          <p:cNvGrpSpPr/>
          <p:nvPr/>
        </p:nvGrpSpPr>
        <p:grpSpPr>
          <a:xfrm>
            <a:off x="2335521" y="3147277"/>
            <a:ext cx="203322" cy="231320"/>
            <a:chOff x="2705375" y="238125"/>
            <a:chExt cx="424650" cy="483125"/>
          </a:xfrm>
        </p:grpSpPr>
        <p:sp>
          <p:nvSpPr>
            <p:cNvPr id="4101" name="Google Shape;4101;p46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46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46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4" name="Google Shape;4104;p46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5" name="Google Shape;4105;p46"/>
          <p:cNvGrpSpPr/>
          <p:nvPr/>
        </p:nvGrpSpPr>
        <p:grpSpPr>
          <a:xfrm>
            <a:off x="2618504" y="3147493"/>
            <a:ext cx="204795" cy="230889"/>
            <a:chOff x="3299850" y="238575"/>
            <a:chExt cx="427725" cy="482225"/>
          </a:xfrm>
        </p:grpSpPr>
        <p:sp>
          <p:nvSpPr>
            <p:cNvPr id="4106" name="Google Shape;4106;p46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46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8" name="Google Shape;4108;p46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46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46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11" name="Google Shape;4111;p46"/>
          <p:cNvGrpSpPr/>
          <p:nvPr/>
        </p:nvGrpSpPr>
        <p:grpSpPr>
          <a:xfrm>
            <a:off x="2881617" y="3147277"/>
            <a:ext cx="239675" cy="231320"/>
            <a:chOff x="3857225" y="238125"/>
            <a:chExt cx="500575" cy="483125"/>
          </a:xfrm>
        </p:grpSpPr>
        <p:sp>
          <p:nvSpPr>
            <p:cNvPr id="4112" name="Google Shape;4112;p46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3" name="Google Shape;4113;p46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46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46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46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46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46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19" name="Google Shape;4119;p46"/>
          <p:cNvSpPr/>
          <p:nvPr/>
        </p:nvSpPr>
        <p:spPr>
          <a:xfrm>
            <a:off x="3165768" y="3147289"/>
            <a:ext cx="239675" cy="231284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20" name="Google Shape;4120;p46"/>
          <p:cNvGrpSpPr/>
          <p:nvPr/>
        </p:nvGrpSpPr>
        <p:grpSpPr>
          <a:xfrm>
            <a:off x="3457440" y="3147295"/>
            <a:ext cx="231332" cy="231284"/>
            <a:chOff x="5053900" y="238200"/>
            <a:chExt cx="483150" cy="483050"/>
          </a:xfrm>
        </p:grpSpPr>
        <p:sp>
          <p:nvSpPr>
            <p:cNvPr id="4121" name="Google Shape;4121;p46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46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46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46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5" name="Google Shape;4125;p46"/>
          <p:cNvGrpSpPr/>
          <p:nvPr/>
        </p:nvGrpSpPr>
        <p:grpSpPr>
          <a:xfrm>
            <a:off x="3738932" y="3147277"/>
            <a:ext cx="231320" cy="231320"/>
            <a:chOff x="5648375" y="238125"/>
            <a:chExt cx="483125" cy="483125"/>
          </a:xfrm>
        </p:grpSpPr>
        <p:sp>
          <p:nvSpPr>
            <p:cNvPr id="4126" name="Google Shape;4126;p46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46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46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46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46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46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46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46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46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46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36" name="Google Shape;4136;p46"/>
          <p:cNvGrpSpPr/>
          <p:nvPr/>
        </p:nvGrpSpPr>
        <p:grpSpPr>
          <a:xfrm>
            <a:off x="4022286" y="3147277"/>
            <a:ext cx="231320" cy="231320"/>
            <a:chOff x="6242825" y="238125"/>
            <a:chExt cx="483125" cy="483125"/>
          </a:xfrm>
        </p:grpSpPr>
        <p:sp>
          <p:nvSpPr>
            <p:cNvPr id="4137" name="Google Shape;4137;p46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46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46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0" name="Google Shape;4140;p46"/>
          <p:cNvGrpSpPr/>
          <p:nvPr/>
        </p:nvGrpSpPr>
        <p:grpSpPr>
          <a:xfrm>
            <a:off x="1463465" y="3446636"/>
            <a:ext cx="233630" cy="203287"/>
            <a:chOff x="889275" y="861850"/>
            <a:chExt cx="487950" cy="424575"/>
          </a:xfrm>
        </p:grpSpPr>
        <p:sp>
          <p:nvSpPr>
            <p:cNvPr id="4141" name="Google Shape;4141;p46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46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46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46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45" name="Google Shape;4145;p46"/>
          <p:cNvSpPr/>
          <p:nvPr/>
        </p:nvSpPr>
        <p:spPr>
          <a:xfrm>
            <a:off x="1761380" y="3432587"/>
            <a:ext cx="206028" cy="23134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146" name="Google Shape;4146;p46"/>
          <p:cNvSpPr/>
          <p:nvPr/>
        </p:nvSpPr>
        <p:spPr>
          <a:xfrm>
            <a:off x="2030024" y="3432587"/>
            <a:ext cx="232230" cy="23134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47" name="Google Shape;4147;p46"/>
          <p:cNvGrpSpPr/>
          <p:nvPr/>
        </p:nvGrpSpPr>
        <p:grpSpPr>
          <a:xfrm>
            <a:off x="2321523" y="3432620"/>
            <a:ext cx="231320" cy="231320"/>
            <a:chOff x="2676100" y="832575"/>
            <a:chExt cx="483125" cy="483125"/>
          </a:xfrm>
        </p:grpSpPr>
        <p:sp>
          <p:nvSpPr>
            <p:cNvPr id="4148" name="Google Shape;4148;p46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46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46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51" name="Google Shape;4151;p46"/>
          <p:cNvGrpSpPr/>
          <p:nvPr/>
        </p:nvGrpSpPr>
        <p:grpSpPr>
          <a:xfrm>
            <a:off x="2601351" y="3432620"/>
            <a:ext cx="239101" cy="231320"/>
            <a:chOff x="3270550" y="832575"/>
            <a:chExt cx="499375" cy="483125"/>
          </a:xfrm>
        </p:grpSpPr>
        <p:sp>
          <p:nvSpPr>
            <p:cNvPr id="4152" name="Google Shape;4152;p46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46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46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55" name="Google Shape;4155;p46"/>
          <p:cNvGrpSpPr/>
          <p:nvPr/>
        </p:nvGrpSpPr>
        <p:grpSpPr>
          <a:xfrm>
            <a:off x="2885789" y="3439850"/>
            <a:ext cx="231332" cy="216860"/>
            <a:chOff x="3865000" y="847675"/>
            <a:chExt cx="483150" cy="452925"/>
          </a:xfrm>
        </p:grpSpPr>
        <p:sp>
          <p:nvSpPr>
            <p:cNvPr id="4156" name="Google Shape;4156;p46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46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46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46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0" name="Google Shape;4160;p46"/>
          <p:cNvGrpSpPr/>
          <p:nvPr/>
        </p:nvGrpSpPr>
        <p:grpSpPr>
          <a:xfrm>
            <a:off x="3168460" y="3446595"/>
            <a:ext cx="234468" cy="203370"/>
            <a:chOff x="4452900" y="861750"/>
            <a:chExt cx="489700" cy="424750"/>
          </a:xfrm>
        </p:grpSpPr>
        <p:sp>
          <p:nvSpPr>
            <p:cNvPr id="4161" name="Google Shape;4161;p46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46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46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4" name="Google Shape;4164;p46"/>
          <p:cNvGrpSpPr/>
          <p:nvPr/>
        </p:nvGrpSpPr>
        <p:grpSpPr>
          <a:xfrm>
            <a:off x="3452185" y="3432626"/>
            <a:ext cx="241842" cy="231308"/>
            <a:chOff x="5049750" y="832600"/>
            <a:chExt cx="505100" cy="483100"/>
          </a:xfrm>
        </p:grpSpPr>
        <p:sp>
          <p:nvSpPr>
            <p:cNvPr id="4165" name="Google Shape;4165;p46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46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67" name="Google Shape;4167;p46"/>
          <p:cNvSpPr/>
          <p:nvPr/>
        </p:nvSpPr>
        <p:spPr>
          <a:xfrm>
            <a:off x="3738299" y="3449350"/>
            <a:ext cx="232362" cy="197816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68" name="Google Shape;4168;p46"/>
          <p:cNvGrpSpPr/>
          <p:nvPr/>
        </p:nvGrpSpPr>
        <p:grpSpPr>
          <a:xfrm>
            <a:off x="4036285" y="3432620"/>
            <a:ext cx="203322" cy="231320"/>
            <a:chOff x="6272100" y="832575"/>
            <a:chExt cx="424650" cy="483125"/>
          </a:xfrm>
        </p:grpSpPr>
        <p:sp>
          <p:nvSpPr>
            <p:cNvPr id="4169" name="Google Shape;4169;p46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46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71" name="Google Shape;4171;p46"/>
          <p:cNvGrpSpPr/>
          <p:nvPr/>
        </p:nvGrpSpPr>
        <p:grpSpPr>
          <a:xfrm>
            <a:off x="1464602" y="3717580"/>
            <a:ext cx="231356" cy="231332"/>
            <a:chOff x="893650" y="1428000"/>
            <a:chExt cx="483200" cy="483150"/>
          </a:xfrm>
        </p:grpSpPr>
        <p:sp>
          <p:nvSpPr>
            <p:cNvPr id="4172" name="Google Shape;4172;p46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46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46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46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76" name="Google Shape;4176;p46"/>
          <p:cNvSpPr/>
          <p:nvPr/>
        </p:nvSpPr>
        <p:spPr>
          <a:xfrm>
            <a:off x="1748734" y="3758659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177" name="Google Shape;4177;p46"/>
          <p:cNvSpPr/>
          <p:nvPr/>
        </p:nvSpPr>
        <p:spPr>
          <a:xfrm>
            <a:off x="2025906" y="371756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78" name="Google Shape;4178;p46"/>
          <p:cNvGrpSpPr/>
          <p:nvPr/>
        </p:nvGrpSpPr>
        <p:grpSpPr>
          <a:xfrm>
            <a:off x="2317219" y="3731633"/>
            <a:ext cx="239927" cy="203227"/>
            <a:chOff x="2676100" y="1456375"/>
            <a:chExt cx="501100" cy="424450"/>
          </a:xfrm>
        </p:grpSpPr>
        <p:sp>
          <p:nvSpPr>
            <p:cNvPr id="4179" name="Google Shape;4179;p46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46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46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46"/>
          <p:cNvGrpSpPr/>
          <p:nvPr/>
        </p:nvGrpSpPr>
        <p:grpSpPr>
          <a:xfrm>
            <a:off x="2605224" y="3717586"/>
            <a:ext cx="231356" cy="231320"/>
            <a:chOff x="3270475" y="1427025"/>
            <a:chExt cx="483200" cy="483125"/>
          </a:xfrm>
        </p:grpSpPr>
        <p:sp>
          <p:nvSpPr>
            <p:cNvPr id="4183" name="Google Shape;4183;p46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46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46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6" name="Google Shape;4186;p46"/>
          <p:cNvGrpSpPr/>
          <p:nvPr/>
        </p:nvGrpSpPr>
        <p:grpSpPr>
          <a:xfrm>
            <a:off x="2884651" y="3717568"/>
            <a:ext cx="233607" cy="231356"/>
            <a:chOff x="3860250" y="1427025"/>
            <a:chExt cx="487900" cy="483200"/>
          </a:xfrm>
        </p:grpSpPr>
        <p:sp>
          <p:nvSpPr>
            <p:cNvPr id="4187" name="Google Shape;4187;p46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46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46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90" name="Google Shape;4190;p46"/>
          <p:cNvSpPr/>
          <p:nvPr/>
        </p:nvSpPr>
        <p:spPr>
          <a:xfrm>
            <a:off x="3169921" y="3717550"/>
            <a:ext cx="231368" cy="231320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191" name="Google Shape;4191;p46"/>
          <p:cNvSpPr/>
          <p:nvPr/>
        </p:nvSpPr>
        <p:spPr>
          <a:xfrm>
            <a:off x="3456202" y="3717544"/>
            <a:ext cx="233607" cy="231332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92" name="Google Shape;4192;p46"/>
          <p:cNvGrpSpPr/>
          <p:nvPr/>
        </p:nvGrpSpPr>
        <p:grpSpPr>
          <a:xfrm>
            <a:off x="3738914" y="3717586"/>
            <a:ext cx="231356" cy="231320"/>
            <a:chOff x="5648375" y="1427025"/>
            <a:chExt cx="483200" cy="483125"/>
          </a:xfrm>
        </p:grpSpPr>
        <p:sp>
          <p:nvSpPr>
            <p:cNvPr id="4193" name="Google Shape;4193;p46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46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5" name="Google Shape;4195;p46"/>
          <p:cNvGrpSpPr/>
          <p:nvPr/>
        </p:nvGrpSpPr>
        <p:grpSpPr>
          <a:xfrm>
            <a:off x="4020772" y="3717574"/>
            <a:ext cx="234349" cy="231344"/>
            <a:chOff x="6238300" y="1426975"/>
            <a:chExt cx="489450" cy="483175"/>
          </a:xfrm>
        </p:grpSpPr>
        <p:sp>
          <p:nvSpPr>
            <p:cNvPr id="4196" name="Google Shape;4196;p46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46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46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99" name="Google Shape;4199;p46"/>
          <p:cNvSpPr/>
          <p:nvPr/>
        </p:nvSpPr>
        <p:spPr>
          <a:xfrm>
            <a:off x="1477990" y="4002951"/>
            <a:ext cx="204543" cy="230339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00" name="Google Shape;4200;p46"/>
          <p:cNvGrpSpPr/>
          <p:nvPr/>
        </p:nvGrpSpPr>
        <p:grpSpPr>
          <a:xfrm>
            <a:off x="1748764" y="4002505"/>
            <a:ext cx="231320" cy="231332"/>
            <a:chOff x="1487200" y="2021475"/>
            <a:chExt cx="483125" cy="483150"/>
          </a:xfrm>
        </p:grpSpPr>
        <p:sp>
          <p:nvSpPr>
            <p:cNvPr id="4201" name="Google Shape;4201;p46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46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46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46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5" name="Google Shape;4205;p46"/>
          <p:cNvGrpSpPr/>
          <p:nvPr/>
        </p:nvGrpSpPr>
        <p:grpSpPr>
          <a:xfrm>
            <a:off x="2030520" y="4016516"/>
            <a:ext cx="231320" cy="203310"/>
            <a:chOff x="2081650" y="2050750"/>
            <a:chExt cx="483125" cy="424625"/>
          </a:xfrm>
        </p:grpSpPr>
        <p:sp>
          <p:nvSpPr>
            <p:cNvPr id="4206" name="Google Shape;4206;p46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46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8" name="Google Shape;4208;p46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9" name="Google Shape;4209;p46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46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46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2" name="Google Shape;4212;p46"/>
          <p:cNvGrpSpPr/>
          <p:nvPr/>
        </p:nvGrpSpPr>
        <p:grpSpPr>
          <a:xfrm>
            <a:off x="2321523" y="4032376"/>
            <a:ext cx="231320" cy="171590"/>
            <a:chOff x="2676100" y="2083800"/>
            <a:chExt cx="483125" cy="358375"/>
          </a:xfrm>
        </p:grpSpPr>
        <p:sp>
          <p:nvSpPr>
            <p:cNvPr id="4213" name="Google Shape;4213;p46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46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5" name="Google Shape;4215;p46"/>
          <p:cNvGrpSpPr/>
          <p:nvPr/>
        </p:nvGrpSpPr>
        <p:grpSpPr>
          <a:xfrm>
            <a:off x="2610879" y="4009286"/>
            <a:ext cx="220045" cy="217770"/>
            <a:chOff x="3282325" y="2035675"/>
            <a:chExt cx="459575" cy="454825"/>
          </a:xfrm>
        </p:grpSpPr>
        <p:sp>
          <p:nvSpPr>
            <p:cNvPr id="4216" name="Google Shape;4216;p46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46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46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46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20" name="Google Shape;4220;p46"/>
          <p:cNvSpPr/>
          <p:nvPr/>
        </p:nvSpPr>
        <p:spPr>
          <a:xfrm>
            <a:off x="2889027" y="4010444"/>
            <a:ext cx="224701" cy="21535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221" name="Google Shape;4221;p46"/>
          <p:cNvSpPr/>
          <p:nvPr/>
        </p:nvSpPr>
        <p:spPr>
          <a:xfrm>
            <a:off x="3183513" y="4002455"/>
            <a:ext cx="204184" cy="231332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22" name="Google Shape;4222;p46"/>
          <p:cNvGrpSpPr/>
          <p:nvPr/>
        </p:nvGrpSpPr>
        <p:grpSpPr>
          <a:xfrm>
            <a:off x="3457296" y="4002511"/>
            <a:ext cx="231619" cy="231320"/>
            <a:chOff x="5053900" y="2021500"/>
            <a:chExt cx="483750" cy="483125"/>
          </a:xfrm>
        </p:grpSpPr>
        <p:sp>
          <p:nvSpPr>
            <p:cNvPr id="4223" name="Google Shape;4223;p4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4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4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4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7" name="Google Shape;4227;p4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4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4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4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31" name="Google Shape;4231;p46"/>
          <p:cNvSpPr/>
          <p:nvPr/>
        </p:nvSpPr>
        <p:spPr>
          <a:xfrm>
            <a:off x="3779510" y="4002520"/>
            <a:ext cx="149936" cy="231201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32" name="Google Shape;4232;p46"/>
          <p:cNvGrpSpPr/>
          <p:nvPr/>
        </p:nvGrpSpPr>
        <p:grpSpPr>
          <a:xfrm>
            <a:off x="4018378" y="4004665"/>
            <a:ext cx="239137" cy="227011"/>
            <a:chOff x="6222125" y="2025975"/>
            <a:chExt cx="499450" cy="474125"/>
          </a:xfrm>
        </p:grpSpPr>
        <p:sp>
          <p:nvSpPr>
            <p:cNvPr id="4233" name="Google Shape;4233;p46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46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46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46"/>
          <p:cNvGrpSpPr/>
          <p:nvPr/>
        </p:nvGrpSpPr>
        <p:grpSpPr>
          <a:xfrm>
            <a:off x="4329878" y="3199771"/>
            <a:ext cx="228148" cy="126451"/>
            <a:chOff x="896050" y="2725450"/>
            <a:chExt cx="476500" cy="264100"/>
          </a:xfrm>
        </p:grpSpPr>
        <p:sp>
          <p:nvSpPr>
            <p:cNvPr id="4237" name="Google Shape;4237;p46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46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46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0" name="Google Shape;4240;p46"/>
          <p:cNvGrpSpPr/>
          <p:nvPr/>
        </p:nvGrpSpPr>
        <p:grpSpPr>
          <a:xfrm>
            <a:off x="4622790" y="3147330"/>
            <a:ext cx="231320" cy="231332"/>
            <a:chOff x="1487200" y="2615925"/>
            <a:chExt cx="483125" cy="483150"/>
          </a:xfrm>
        </p:grpSpPr>
        <p:sp>
          <p:nvSpPr>
            <p:cNvPr id="4241" name="Google Shape;4241;p46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46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46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4" name="Google Shape;4244;p46"/>
          <p:cNvGrpSpPr/>
          <p:nvPr/>
        </p:nvGrpSpPr>
        <p:grpSpPr>
          <a:xfrm>
            <a:off x="4894761" y="3147330"/>
            <a:ext cx="240429" cy="231332"/>
            <a:chOff x="2077575" y="2615925"/>
            <a:chExt cx="502150" cy="483150"/>
          </a:xfrm>
        </p:grpSpPr>
        <p:sp>
          <p:nvSpPr>
            <p:cNvPr id="4245" name="Google Shape;4245;p46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46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46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46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9" name="Google Shape;4249;p46"/>
          <p:cNvGrpSpPr/>
          <p:nvPr/>
        </p:nvGrpSpPr>
        <p:grpSpPr>
          <a:xfrm>
            <a:off x="5182944" y="3158229"/>
            <a:ext cx="227490" cy="209535"/>
            <a:chOff x="2680100" y="2638725"/>
            <a:chExt cx="475125" cy="437625"/>
          </a:xfrm>
        </p:grpSpPr>
        <p:sp>
          <p:nvSpPr>
            <p:cNvPr id="4250" name="Google Shape;4250;p46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46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46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46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54" name="Google Shape;4254;p46"/>
          <p:cNvGrpSpPr/>
          <p:nvPr/>
        </p:nvGrpSpPr>
        <p:grpSpPr>
          <a:xfrm>
            <a:off x="5499587" y="3147330"/>
            <a:ext cx="162648" cy="231332"/>
            <a:chOff x="3342275" y="2615925"/>
            <a:chExt cx="339700" cy="483150"/>
          </a:xfrm>
        </p:grpSpPr>
        <p:sp>
          <p:nvSpPr>
            <p:cNvPr id="4255" name="Google Shape;4255;p46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6" name="Google Shape;4256;p46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57" name="Google Shape;4257;p46"/>
          <p:cNvSpPr/>
          <p:nvPr/>
        </p:nvSpPr>
        <p:spPr>
          <a:xfrm>
            <a:off x="5767230" y="3147265"/>
            <a:ext cx="189760" cy="231332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258" name="Google Shape;4258;p46"/>
          <p:cNvSpPr/>
          <p:nvPr/>
        </p:nvSpPr>
        <p:spPr>
          <a:xfrm>
            <a:off x="6034533" y="31544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259" name="Google Shape;4259;p46"/>
          <p:cNvSpPr/>
          <p:nvPr/>
        </p:nvSpPr>
        <p:spPr>
          <a:xfrm>
            <a:off x="6323477" y="31544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60" name="Google Shape;4260;p46"/>
          <p:cNvGrpSpPr/>
          <p:nvPr/>
        </p:nvGrpSpPr>
        <p:grpSpPr>
          <a:xfrm>
            <a:off x="6604544" y="3147641"/>
            <a:ext cx="230853" cy="230710"/>
            <a:chOff x="5648900" y="2616600"/>
            <a:chExt cx="482150" cy="481850"/>
          </a:xfrm>
        </p:grpSpPr>
        <p:sp>
          <p:nvSpPr>
            <p:cNvPr id="4261" name="Google Shape;4261;p46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46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63" name="Google Shape;4263;p46"/>
          <p:cNvGrpSpPr/>
          <p:nvPr/>
        </p:nvGrpSpPr>
        <p:grpSpPr>
          <a:xfrm>
            <a:off x="6889771" y="3147312"/>
            <a:ext cx="231320" cy="231368"/>
            <a:chOff x="6242825" y="2615925"/>
            <a:chExt cx="483125" cy="483225"/>
          </a:xfrm>
        </p:grpSpPr>
        <p:sp>
          <p:nvSpPr>
            <p:cNvPr id="4264" name="Google Shape;4264;p46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46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46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46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46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69" name="Google Shape;4269;p46"/>
          <p:cNvSpPr/>
          <p:nvPr/>
        </p:nvSpPr>
        <p:spPr>
          <a:xfrm>
            <a:off x="4326300" y="3439056"/>
            <a:ext cx="235270" cy="21840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70" name="Google Shape;4270;p46"/>
          <p:cNvGrpSpPr/>
          <p:nvPr/>
        </p:nvGrpSpPr>
        <p:grpSpPr>
          <a:xfrm>
            <a:off x="4622138" y="3432673"/>
            <a:ext cx="232625" cy="231332"/>
            <a:chOff x="1487200" y="3210375"/>
            <a:chExt cx="485850" cy="483150"/>
          </a:xfrm>
        </p:grpSpPr>
        <p:sp>
          <p:nvSpPr>
            <p:cNvPr id="4271" name="Google Shape;4271;p46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46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46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74" name="Google Shape;4274;p46"/>
          <p:cNvSpPr/>
          <p:nvPr/>
        </p:nvSpPr>
        <p:spPr>
          <a:xfrm>
            <a:off x="4899274" y="3455113"/>
            <a:ext cx="231320" cy="186289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275" name="Google Shape;4275;p46"/>
          <p:cNvSpPr/>
          <p:nvPr/>
        </p:nvSpPr>
        <p:spPr>
          <a:xfrm>
            <a:off x="5180958" y="3478603"/>
            <a:ext cx="231356" cy="139307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76" name="Google Shape;4276;p46"/>
          <p:cNvGrpSpPr/>
          <p:nvPr/>
        </p:nvGrpSpPr>
        <p:grpSpPr>
          <a:xfrm>
            <a:off x="5464922" y="3432667"/>
            <a:ext cx="231979" cy="231344"/>
            <a:chOff x="3269875" y="3210400"/>
            <a:chExt cx="484500" cy="483175"/>
          </a:xfrm>
        </p:grpSpPr>
        <p:sp>
          <p:nvSpPr>
            <p:cNvPr id="4277" name="Google Shape;4277;p46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46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79" name="Google Shape;4279;p46"/>
          <p:cNvGrpSpPr/>
          <p:nvPr/>
        </p:nvGrpSpPr>
        <p:grpSpPr>
          <a:xfrm>
            <a:off x="5804313" y="3432421"/>
            <a:ext cx="115750" cy="231835"/>
            <a:chOff x="3985700" y="3210375"/>
            <a:chExt cx="241750" cy="484200"/>
          </a:xfrm>
        </p:grpSpPr>
        <p:sp>
          <p:nvSpPr>
            <p:cNvPr id="4280" name="Google Shape;4280;p46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46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82" name="Google Shape;4282;p46"/>
          <p:cNvGrpSpPr/>
          <p:nvPr/>
        </p:nvGrpSpPr>
        <p:grpSpPr>
          <a:xfrm>
            <a:off x="6035023" y="3433109"/>
            <a:ext cx="230530" cy="230458"/>
            <a:chOff x="4460225" y="3211300"/>
            <a:chExt cx="481475" cy="481325"/>
          </a:xfrm>
        </p:grpSpPr>
        <p:sp>
          <p:nvSpPr>
            <p:cNvPr id="4283" name="Google Shape;4283;p46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4" name="Google Shape;4284;p46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85" name="Google Shape;4285;p46"/>
          <p:cNvSpPr/>
          <p:nvPr/>
        </p:nvSpPr>
        <p:spPr>
          <a:xfrm>
            <a:off x="6323477" y="3446071"/>
            <a:ext cx="231332" cy="204376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86" name="Google Shape;4286;p46"/>
          <p:cNvGrpSpPr/>
          <p:nvPr/>
        </p:nvGrpSpPr>
        <p:grpSpPr>
          <a:xfrm>
            <a:off x="6603676" y="3452914"/>
            <a:ext cx="232589" cy="190850"/>
            <a:chOff x="5647000" y="3252650"/>
            <a:chExt cx="485775" cy="398600"/>
          </a:xfrm>
        </p:grpSpPr>
        <p:sp>
          <p:nvSpPr>
            <p:cNvPr id="4287" name="Google Shape;4287;p46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46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46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46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46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92" name="Google Shape;4292;p46"/>
          <p:cNvGrpSpPr/>
          <p:nvPr/>
        </p:nvGrpSpPr>
        <p:grpSpPr>
          <a:xfrm>
            <a:off x="6889448" y="3452986"/>
            <a:ext cx="231967" cy="190706"/>
            <a:chOff x="6242450" y="3252800"/>
            <a:chExt cx="484475" cy="398300"/>
          </a:xfrm>
        </p:grpSpPr>
        <p:sp>
          <p:nvSpPr>
            <p:cNvPr id="4293" name="Google Shape;4293;p46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46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46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96" name="Google Shape;4296;p46"/>
          <p:cNvGrpSpPr/>
          <p:nvPr/>
        </p:nvGrpSpPr>
        <p:grpSpPr>
          <a:xfrm>
            <a:off x="4342297" y="3717645"/>
            <a:ext cx="203310" cy="231320"/>
            <a:chOff x="922025" y="3804850"/>
            <a:chExt cx="424625" cy="483125"/>
          </a:xfrm>
        </p:grpSpPr>
        <p:sp>
          <p:nvSpPr>
            <p:cNvPr id="4297" name="Google Shape;4297;p46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46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99" name="Google Shape;4299;p46"/>
          <p:cNvSpPr/>
          <p:nvPr/>
        </p:nvSpPr>
        <p:spPr>
          <a:xfrm>
            <a:off x="4619995" y="3717126"/>
            <a:ext cx="236850" cy="232170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00" name="Google Shape;4300;p46"/>
          <p:cNvGrpSpPr/>
          <p:nvPr/>
        </p:nvGrpSpPr>
        <p:grpSpPr>
          <a:xfrm>
            <a:off x="4908568" y="3717645"/>
            <a:ext cx="212815" cy="231320"/>
            <a:chOff x="2100300" y="3804850"/>
            <a:chExt cx="444475" cy="483125"/>
          </a:xfrm>
        </p:grpSpPr>
        <p:sp>
          <p:nvSpPr>
            <p:cNvPr id="4301" name="Google Shape;4301;p46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46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03" name="Google Shape;4303;p46"/>
          <p:cNvGrpSpPr/>
          <p:nvPr/>
        </p:nvGrpSpPr>
        <p:grpSpPr>
          <a:xfrm>
            <a:off x="5196638" y="3717645"/>
            <a:ext cx="200102" cy="231320"/>
            <a:chOff x="2708700" y="3804850"/>
            <a:chExt cx="417925" cy="483125"/>
          </a:xfrm>
        </p:grpSpPr>
        <p:sp>
          <p:nvSpPr>
            <p:cNvPr id="4304" name="Google Shape;4304;p46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46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46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7" name="Google Shape;4307;p46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08" name="Google Shape;4308;p46"/>
          <p:cNvSpPr/>
          <p:nvPr/>
        </p:nvSpPr>
        <p:spPr>
          <a:xfrm>
            <a:off x="5465186" y="3745122"/>
            <a:ext cx="231320" cy="1761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309" name="Google Shape;4309;p46"/>
          <p:cNvSpPr/>
          <p:nvPr/>
        </p:nvSpPr>
        <p:spPr>
          <a:xfrm>
            <a:off x="5755392" y="3717544"/>
            <a:ext cx="213437" cy="231332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10" name="Google Shape;4310;p46"/>
          <p:cNvGrpSpPr/>
          <p:nvPr/>
        </p:nvGrpSpPr>
        <p:grpSpPr>
          <a:xfrm>
            <a:off x="6037734" y="3718513"/>
            <a:ext cx="225108" cy="229585"/>
            <a:chOff x="4467450" y="3808475"/>
            <a:chExt cx="470150" cy="479500"/>
          </a:xfrm>
        </p:grpSpPr>
        <p:sp>
          <p:nvSpPr>
            <p:cNvPr id="4311" name="Google Shape;4311;p46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46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3" name="Google Shape;4313;p46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4" name="Google Shape;4314;p46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15" name="Google Shape;4315;p46"/>
          <p:cNvGrpSpPr/>
          <p:nvPr/>
        </p:nvGrpSpPr>
        <p:grpSpPr>
          <a:xfrm>
            <a:off x="6323578" y="3717645"/>
            <a:ext cx="231332" cy="231320"/>
            <a:chOff x="5053900" y="3804850"/>
            <a:chExt cx="483150" cy="483125"/>
          </a:xfrm>
        </p:grpSpPr>
        <p:sp>
          <p:nvSpPr>
            <p:cNvPr id="4316" name="Google Shape;4316;p46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46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46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46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0" name="Google Shape;4320;p46"/>
          <p:cNvGrpSpPr/>
          <p:nvPr/>
        </p:nvGrpSpPr>
        <p:grpSpPr>
          <a:xfrm>
            <a:off x="6604310" y="3717645"/>
            <a:ext cx="231320" cy="231320"/>
            <a:chOff x="5648375" y="3804850"/>
            <a:chExt cx="483125" cy="483125"/>
          </a:xfrm>
        </p:grpSpPr>
        <p:sp>
          <p:nvSpPr>
            <p:cNvPr id="4321" name="Google Shape;4321;p46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2" name="Google Shape;4322;p46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46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46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5" name="Google Shape;4325;p46"/>
          <p:cNvGrpSpPr/>
          <p:nvPr/>
        </p:nvGrpSpPr>
        <p:grpSpPr>
          <a:xfrm>
            <a:off x="6905649" y="3721260"/>
            <a:ext cx="199564" cy="224090"/>
            <a:chOff x="6276025" y="3812400"/>
            <a:chExt cx="416800" cy="468025"/>
          </a:xfrm>
        </p:grpSpPr>
        <p:sp>
          <p:nvSpPr>
            <p:cNvPr id="4326" name="Google Shape;4326;p46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46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46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9" name="Google Shape;4329;p46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30" name="Google Shape;4330;p46"/>
          <p:cNvGrpSpPr/>
          <p:nvPr/>
        </p:nvGrpSpPr>
        <p:grpSpPr>
          <a:xfrm>
            <a:off x="4327461" y="4002563"/>
            <a:ext cx="232984" cy="231332"/>
            <a:chOff x="890400" y="4399350"/>
            <a:chExt cx="486600" cy="483150"/>
          </a:xfrm>
        </p:grpSpPr>
        <p:sp>
          <p:nvSpPr>
            <p:cNvPr id="4331" name="Google Shape;4331;p46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46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46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46"/>
          <p:cNvGrpSpPr/>
          <p:nvPr/>
        </p:nvGrpSpPr>
        <p:grpSpPr>
          <a:xfrm>
            <a:off x="4622790" y="4012953"/>
            <a:ext cx="231320" cy="210552"/>
            <a:chOff x="1487200" y="4421025"/>
            <a:chExt cx="483125" cy="439750"/>
          </a:xfrm>
        </p:grpSpPr>
        <p:sp>
          <p:nvSpPr>
            <p:cNvPr id="4335" name="Google Shape;4335;p46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46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46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46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39" name="Google Shape;4339;p46"/>
          <p:cNvGrpSpPr/>
          <p:nvPr/>
        </p:nvGrpSpPr>
        <p:grpSpPr>
          <a:xfrm>
            <a:off x="4897705" y="4002575"/>
            <a:ext cx="234540" cy="231308"/>
            <a:chOff x="2079300" y="4399325"/>
            <a:chExt cx="489850" cy="483100"/>
          </a:xfrm>
        </p:grpSpPr>
        <p:sp>
          <p:nvSpPr>
            <p:cNvPr id="4340" name="Google Shape;4340;p46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46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42" name="Google Shape;4342;p46"/>
          <p:cNvSpPr/>
          <p:nvPr/>
        </p:nvSpPr>
        <p:spPr>
          <a:xfrm>
            <a:off x="5194956" y="4002473"/>
            <a:ext cx="203358" cy="231296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43" name="Google Shape;4343;p46"/>
          <p:cNvGrpSpPr/>
          <p:nvPr/>
        </p:nvGrpSpPr>
        <p:grpSpPr>
          <a:xfrm>
            <a:off x="5486988" y="4002575"/>
            <a:ext cx="187845" cy="231308"/>
            <a:chOff x="3316000" y="4399325"/>
            <a:chExt cx="392325" cy="483100"/>
          </a:xfrm>
        </p:grpSpPr>
        <p:sp>
          <p:nvSpPr>
            <p:cNvPr id="4344" name="Google Shape;4344;p46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46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6" name="Google Shape;4346;p46"/>
          <p:cNvGrpSpPr/>
          <p:nvPr/>
        </p:nvGrpSpPr>
        <p:grpSpPr>
          <a:xfrm>
            <a:off x="5775819" y="4002563"/>
            <a:ext cx="172739" cy="231332"/>
            <a:chOff x="3926225" y="4399275"/>
            <a:chExt cx="360775" cy="483150"/>
          </a:xfrm>
        </p:grpSpPr>
        <p:sp>
          <p:nvSpPr>
            <p:cNvPr id="4347" name="Google Shape;4347;p46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46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49" name="Google Shape;4349;p46"/>
          <p:cNvSpPr/>
          <p:nvPr/>
        </p:nvSpPr>
        <p:spPr>
          <a:xfrm>
            <a:off x="6089204" y="4002479"/>
            <a:ext cx="121986" cy="231284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50" name="Google Shape;4350;p46"/>
          <p:cNvGrpSpPr/>
          <p:nvPr/>
        </p:nvGrpSpPr>
        <p:grpSpPr>
          <a:xfrm>
            <a:off x="6323614" y="4002605"/>
            <a:ext cx="231260" cy="231248"/>
            <a:chOff x="5053975" y="4399375"/>
            <a:chExt cx="483000" cy="482975"/>
          </a:xfrm>
        </p:grpSpPr>
        <p:sp>
          <p:nvSpPr>
            <p:cNvPr id="4351" name="Google Shape;4351;p46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2" name="Google Shape;4352;p46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46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54" name="Google Shape;4354;p46"/>
          <p:cNvGrpSpPr/>
          <p:nvPr/>
        </p:nvGrpSpPr>
        <p:grpSpPr>
          <a:xfrm>
            <a:off x="6604310" y="4002569"/>
            <a:ext cx="231320" cy="231320"/>
            <a:chOff x="5648375" y="4399300"/>
            <a:chExt cx="483125" cy="483125"/>
          </a:xfrm>
        </p:grpSpPr>
        <p:sp>
          <p:nvSpPr>
            <p:cNvPr id="4355" name="Google Shape;4355;p46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46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57" name="Google Shape;4357;p46"/>
          <p:cNvGrpSpPr/>
          <p:nvPr/>
        </p:nvGrpSpPr>
        <p:grpSpPr>
          <a:xfrm>
            <a:off x="6888215" y="4010697"/>
            <a:ext cx="234432" cy="215065"/>
            <a:chOff x="6239575" y="4416275"/>
            <a:chExt cx="489625" cy="449175"/>
          </a:xfrm>
        </p:grpSpPr>
        <p:sp>
          <p:nvSpPr>
            <p:cNvPr id="4358" name="Google Shape;4358;p46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46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46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1" name="Google Shape;4361;p46"/>
          <p:cNvGrpSpPr/>
          <p:nvPr/>
        </p:nvGrpSpPr>
        <p:grpSpPr>
          <a:xfrm>
            <a:off x="7160783" y="3147395"/>
            <a:ext cx="231320" cy="231320"/>
            <a:chOff x="892750" y="4993750"/>
            <a:chExt cx="483125" cy="483125"/>
          </a:xfrm>
        </p:grpSpPr>
        <p:sp>
          <p:nvSpPr>
            <p:cNvPr id="4362" name="Google Shape;4362;p46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46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46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5" name="Google Shape;4365;p46"/>
          <p:cNvGrpSpPr/>
          <p:nvPr/>
        </p:nvGrpSpPr>
        <p:grpSpPr>
          <a:xfrm>
            <a:off x="7160795" y="3432723"/>
            <a:ext cx="231320" cy="231320"/>
            <a:chOff x="1487200" y="4993750"/>
            <a:chExt cx="483125" cy="483125"/>
          </a:xfrm>
        </p:grpSpPr>
        <p:sp>
          <p:nvSpPr>
            <p:cNvPr id="4366" name="Google Shape;4366;p46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46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8" name="Google Shape;4368;p46"/>
          <p:cNvGrpSpPr/>
          <p:nvPr/>
        </p:nvGrpSpPr>
        <p:grpSpPr>
          <a:xfrm>
            <a:off x="7160807" y="3717674"/>
            <a:ext cx="231320" cy="231320"/>
            <a:chOff x="2081650" y="4993750"/>
            <a:chExt cx="483125" cy="483125"/>
          </a:xfrm>
        </p:grpSpPr>
        <p:sp>
          <p:nvSpPr>
            <p:cNvPr id="4369" name="Google Shape;4369;p46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46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71" name="Google Shape;4371;p46"/>
          <p:cNvGrpSpPr/>
          <p:nvPr/>
        </p:nvGrpSpPr>
        <p:grpSpPr>
          <a:xfrm>
            <a:off x="7449312" y="3147395"/>
            <a:ext cx="231320" cy="231320"/>
            <a:chOff x="2676100" y="4993750"/>
            <a:chExt cx="483125" cy="483125"/>
          </a:xfrm>
        </p:grpSpPr>
        <p:sp>
          <p:nvSpPr>
            <p:cNvPr id="4372" name="Google Shape;4372;p46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46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46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75" name="Google Shape;4375;p46"/>
          <p:cNvGrpSpPr/>
          <p:nvPr/>
        </p:nvGrpSpPr>
        <p:grpSpPr>
          <a:xfrm>
            <a:off x="7160831" y="4002584"/>
            <a:ext cx="231320" cy="231320"/>
            <a:chOff x="3270550" y="4993750"/>
            <a:chExt cx="483125" cy="483125"/>
          </a:xfrm>
        </p:grpSpPr>
        <p:sp>
          <p:nvSpPr>
            <p:cNvPr id="4376" name="Google Shape;4376;p46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46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46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79" name="Google Shape;4379;p46"/>
          <p:cNvSpPr/>
          <p:nvPr/>
        </p:nvSpPr>
        <p:spPr>
          <a:xfrm>
            <a:off x="7449253" y="3432563"/>
            <a:ext cx="231332" cy="231392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80" name="Google Shape;4380;p46"/>
          <p:cNvGrpSpPr/>
          <p:nvPr/>
        </p:nvGrpSpPr>
        <p:grpSpPr>
          <a:xfrm>
            <a:off x="7449342" y="3717638"/>
            <a:ext cx="231332" cy="231392"/>
            <a:chOff x="4459450" y="4993700"/>
            <a:chExt cx="483150" cy="483275"/>
          </a:xfrm>
        </p:grpSpPr>
        <p:sp>
          <p:nvSpPr>
            <p:cNvPr id="4381" name="Google Shape;4381;p46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46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83" name="Google Shape;4383;p46"/>
          <p:cNvGrpSpPr/>
          <p:nvPr/>
        </p:nvGrpSpPr>
        <p:grpSpPr>
          <a:xfrm>
            <a:off x="7449354" y="4002548"/>
            <a:ext cx="231332" cy="231392"/>
            <a:chOff x="5053900" y="4993700"/>
            <a:chExt cx="483150" cy="483275"/>
          </a:xfrm>
        </p:grpSpPr>
        <p:sp>
          <p:nvSpPr>
            <p:cNvPr id="4384" name="Google Shape;4384;p46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46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0" name="Google Shape;4390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391" name="Google Shape;4391;p47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392" name="Google Shape;4392;p47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7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4" name="Google Shape;4394;p47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395" name="Google Shape;4395;p47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7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7" name="Google Shape;4397;p47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398" name="Google Shape;4398;p47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7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0" name="Google Shape;4400;p47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401" name="Google Shape;4401;p47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7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3" name="Google Shape;4403;p47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04" name="Google Shape;4404;p47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405" name="Google Shape;4405;p47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7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7" name="Google Shape;4407;p47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408" name="Google Shape;4408;p47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7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7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7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2" name="Google Shape;4412;p47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413" name="Google Shape;4413;p47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7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7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6" name="Google Shape;4416;p47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417" name="Google Shape;4417;p47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7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7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7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7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2" name="Google Shape;4422;p47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423" name="Google Shape;4423;p47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7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7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6" name="Google Shape;4426;p47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427" name="Google Shape;4427;p47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7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9" name="Google Shape;4429;p47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430" name="Google Shape;4430;p47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7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2" name="Google Shape;4432;p47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3" name="Google Shape;4433;p47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434" name="Google Shape;4434;p47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7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6" name="Google Shape;4436;p47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437" name="Google Shape;4437;p47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7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7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0" name="Google Shape;4440;p47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441" name="Google Shape;4441;p47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7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3" name="Google Shape;4443;p47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4" name="Google Shape;4444;p47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445" name="Google Shape;4445;p4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4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4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1" name="Google Shape;4451;p47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452" name="Google Shape;4452;p47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7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4" name="Google Shape;4454;p47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455" name="Google Shape;4455;p47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47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7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47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47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47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47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462" name="Google Shape;4462;p47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47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7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5" name="Google Shape;4465;p47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466" name="Google Shape;4466;p47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47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8" name="Google Shape;4468;p47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9" name="Google Shape;4469;p47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470" name="Google Shape;4470;p47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7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2" name="Google Shape;4472;p47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473" name="Google Shape;4473;p47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47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5" name="Google Shape;4475;p47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476" name="Google Shape;4476;p47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7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8" name="Google Shape;4478;p47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479" name="Google Shape;4479;p47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47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1" name="Google Shape;4481;p47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482" name="Google Shape;4482;p47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47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47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47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486" name="Google Shape;4486;p47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47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8" name="Google Shape;4488;p47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489" name="Google Shape;4489;p47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47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47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47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47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47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47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6" name="Google Shape;4496;p47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7" name="Google Shape;4497;p47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8" name="Google Shape;4498;p47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499" name="Google Shape;4499;p47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47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1" name="Google Shape;4501;p47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502" name="Google Shape;4502;p47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47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4" name="Google Shape;4504;p47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505" name="Google Shape;4505;p47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7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7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7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47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0" name="Google Shape;4510;p47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511" name="Google Shape;4511;p47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7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7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47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5" name="Google Shape;4515;p47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516" name="Google Shape;4516;p47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47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47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47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0" name="Google Shape;4520;p47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521" name="Google Shape;4521;p47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22" name="Google Shape;4522;p47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523" name="Google Shape;4523;p47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47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47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47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47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47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47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30" name="Google Shape;4530;p47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531" name="Google Shape;4531;p47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47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3" name="Google Shape;4533;p47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534" name="Google Shape;4534;p47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47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7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47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47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7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47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47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47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7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47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545" name="Google Shape;4545;p47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7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7" name="Google Shape;4547;p47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548" name="Google Shape;4548;p47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47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0" name="Google Shape;4550;p47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551" name="Google Shape;4551;p47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7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3" name="Google Shape;4553;p47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554" name="Google Shape;4554;p47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7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7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7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8" name="Google Shape;4558;p47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559" name="Google Shape;4559;p47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47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1" name="Google Shape;4561;p47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562" name="Google Shape;4562;p47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47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47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5" name="Google Shape;4565;p47"/>
          <p:cNvGrpSpPr/>
          <p:nvPr/>
        </p:nvGrpSpPr>
        <p:grpSpPr>
          <a:xfrm>
            <a:off x="6920631" y="1692936"/>
            <a:ext cx="349421" cy="332414"/>
            <a:chOff x="-59889100" y="1945025"/>
            <a:chExt cx="317425" cy="301975"/>
          </a:xfrm>
        </p:grpSpPr>
        <p:sp>
          <p:nvSpPr>
            <p:cNvPr id="4566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47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0" name="Google Shape;4570;p47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1" name="Google Shape;4571;p47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572" name="Google Shape;4572;p47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47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47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7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6" name="Google Shape;4576;p47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577" name="Google Shape;4577;p47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47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9" name="Google Shape;4579;p47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0" name="Google Shape;4580;p47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581" name="Google Shape;4581;p47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47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3" name="Google Shape;4583;p47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584" name="Google Shape;4584;p47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7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7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7" name="Google Shape;4587;p47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8" name="Google Shape;4588;p47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589" name="Google Shape;4589;p47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7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7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2" name="Google Shape;4592;p47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593" name="Google Shape;4593;p47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7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7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7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7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7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7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7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7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2" name="Google Shape;4602;p47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603" name="Google Shape;4603;p47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7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7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6" name="Google Shape;4606;p47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607" name="Google Shape;4607;p47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7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7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0" name="Google Shape;4610;p47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611" name="Google Shape;4611;p47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7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3" name="Google Shape;4613;p47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614" name="Google Shape;4614;p47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7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7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7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7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7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7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7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47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3" name="Google Shape;4623;p47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624" name="Google Shape;4624;p47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7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47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7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8" name="Google Shape;4628;p47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47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0" name="Google Shape;4630;p47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1" name="Google Shape;4631;p47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632" name="Google Shape;4632;p47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47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47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47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47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7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47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47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7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47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47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7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7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7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6" name="Google Shape;4646;p47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647" name="Google Shape;4647;p47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47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9" name="Google Shape;4649;p47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650" name="Google Shape;4650;p47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7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47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3" name="Google Shape;4653;p47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654" name="Google Shape;4654;p47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7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7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7" name="Google Shape;4657;p47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658" name="Google Shape;4658;p47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47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47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47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47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3" name="Google Shape;4663;p47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664" name="Google Shape;4664;p47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47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47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47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8" name="Google Shape;4668;p47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669" name="Google Shape;4669;p47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47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1" name="Google Shape;4671;p47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2" name="Google Shape;4672;p47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673" name="Google Shape;4673;p47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7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7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6" name="Google Shape;4676;p47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7" name="Google Shape;4677;p47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678" name="Google Shape;4678;p47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7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0" name="Google Shape;4680;p47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681" name="Google Shape;4681;p47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47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47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47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47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6" name="Google Shape;4686;p47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687" name="Google Shape;4687;p47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47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7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47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47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2" name="Google Shape;4692;p47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3" name="Google Shape;4693;p47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694" name="Google Shape;4694;p47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47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47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7" name="Google Shape;4697;p47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698" name="Google Shape;4698;p47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47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7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7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47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47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4" name="Google Shape;4704;p47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705" name="Google Shape;4705;p47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7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47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8" name="Google Shape;4708;p47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709" name="Google Shape;4709;p47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7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7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2" name="Google Shape;4712;p47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713" name="Google Shape;4713;p47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47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7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7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7" name="Google Shape;4717;p47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718" name="Google Shape;4718;p47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7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0" name="Google Shape;4720;p47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721" name="Google Shape;4721;p47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7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3" name="Google Shape;4723;p47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724" name="Google Shape;4724;p47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7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7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7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8" name="Google Shape;4728;p47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729" name="Google Shape;4729;p47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7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7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7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3" name="Google Shape;4733;p47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734" name="Google Shape;4734;p47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7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7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7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7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7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7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1" name="Google Shape;4741;p47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742" name="Google Shape;4742;p47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7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4" name="Google Shape;4744;p47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5" name="Google Shape;4745;p47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746" name="Google Shape;4746;p47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7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7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7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0" name="Google Shape;4750;p47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51" name="Google Shape;4751;p47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752" name="Google Shape;4752;p47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7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7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5" name="Google Shape;4755;p47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756" name="Google Shape;4756;p47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7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7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7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7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7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7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3" name="Google Shape;4763;p47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764" name="Google Shape;4764;p47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7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6" name="Google Shape;4766;p47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7" name="Google Shape;4767;p47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8" name="Google Shape;4768;p47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9" name="Google Shape;4769;p47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770" name="Google Shape;4770;p47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7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7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7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47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775" name="Google Shape;4775;p47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7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7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7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7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7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7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6" name="Google Shape;4786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87" name="Google Shape;4787;p48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788" name="Google Shape;4788;p48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8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8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8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2" name="Google Shape;4792;p48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793" name="Google Shape;4793;p48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8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8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8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7" name="Google Shape;4797;p48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798" name="Google Shape;4798;p48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8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8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8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2" name="Google Shape;4802;p48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803" name="Google Shape;4803;p48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8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48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806" name="Google Shape;4806;p48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8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48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48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0" name="Google Shape;4810;p48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811" name="Google Shape;4811;p48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8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8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8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5" name="Google Shape;4815;p48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816" name="Google Shape;4816;p48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8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8" name="Google Shape;4818;p48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819" name="Google Shape;4819;p48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8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8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8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3" name="Google Shape;4823;p48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824" name="Google Shape;4824;p48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8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8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8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48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829" name="Google Shape;4829;p48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48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8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8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3" name="Google Shape;4833;p48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834" name="Google Shape;4834;p48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48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8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8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8" name="Google Shape;4838;p48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839" name="Google Shape;4839;p48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8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48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48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8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4" name="Google Shape;4844;p48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845" name="Google Shape;4845;p48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48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7" name="Google Shape;4847;p48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848" name="Google Shape;4848;p48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48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48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8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8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8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4" name="Google Shape;4854;p48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855" name="Google Shape;4855;p48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8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8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8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9" name="Google Shape;4859;p48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860" name="Google Shape;4860;p48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48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8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8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4" name="Google Shape;4864;p48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4865" name="Google Shape;4865;p48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48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8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8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9" name="Google Shape;4869;p48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4870" name="Google Shape;4870;p48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8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8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8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4" name="Google Shape;4874;p48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4875" name="Google Shape;4875;p48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8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8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8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8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0" name="Google Shape;4880;p48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4881" name="Google Shape;4881;p48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48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48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8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8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6" name="Google Shape;4886;p48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4887" name="Google Shape;4887;p48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48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48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8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1" name="Google Shape;4891;p48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4892" name="Google Shape;4892;p48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48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48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4895" name="Google Shape;4895;p48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8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8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8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8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0" name="Google Shape;4900;p48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4901" name="Google Shape;4901;p48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8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48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48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5" name="Google Shape;4905;p48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4906" name="Google Shape;4906;p48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8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8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8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0" name="Google Shape;4910;p48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4911" name="Google Shape;4911;p48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8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8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4" name="Google Shape;4914;p48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4915" name="Google Shape;4915;p48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8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7" name="Google Shape;4917;p48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4918" name="Google Shape;4918;p48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8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8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8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2" name="Google Shape;4922;p48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4923" name="Google Shape;4923;p48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48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48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48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7" name="Google Shape;4927;p48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4928" name="Google Shape;4928;p48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8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0" name="Google Shape;4930;p48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4931" name="Google Shape;4931;p48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8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8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4" name="Google Shape;4934;p48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4935" name="Google Shape;4935;p48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8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8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8" name="Google Shape;4938;p48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4939" name="Google Shape;4939;p48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8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8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2" name="Google Shape;4942;p48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4943" name="Google Shape;4943;p48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8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8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8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7" name="Google Shape;4947;p48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4948" name="Google Shape;4948;p48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8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8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8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2" name="Google Shape;4952;p48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4953" name="Google Shape;4953;p48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8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5" name="Google Shape;4955;p48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4956" name="Google Shape;4956;p48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8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8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9" name="Google Shape;4959;p48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4960" name="Google Shape;4960;p48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8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8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8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4" name="Google Shape;4964;p48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4965" name="Google Shape;4965;p48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8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8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8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9" name="Google Shape;4969;p48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4970" name="Google Shape;4970;p48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48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48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3" name="Google Shape;4973;p48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4974" name="Google Shape;4974;p48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8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48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48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8" name="Google Shape;4978;p48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4979" name="Google Shape;4979;p48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8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8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48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3" name="Google Shape;4983;p48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4984" name="Google Shape;4984;p48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48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48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8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8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9" name="Google Shape;4989;p48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4990" name="Google Shape;4990;p48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8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8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8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8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5" name="Google Shape;4995;p48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4996" name="Google Shape;4996;p48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8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8" name="Google Shape;4998;p48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4999" name="Google Shape;4999;p48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8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8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8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3" name="Google Shape;5003;p48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004" name="Google Shape;5004;p48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8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8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8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8" name="Google Shape;5008;p48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009" name="Google Shape;5009;p48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8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8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2" name="Google Shape;5012;p48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013" name="Google Shape;5013;p48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8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8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8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8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8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8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0" name="Google Shape;5020;p48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021" name="Google Shape;5021;p48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8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8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8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8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6" name="Google Shape;5026;p48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027" name="Google Shape;5027;p48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8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8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8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1" name="Google Shape;5031;p48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032" name="Google Shape;5032;p48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8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8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8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6" name="Google Shape;5036;p48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037" name="Google Shape;5037;p48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8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8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8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8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2" name="Google Shape;5042;p48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043" name="Google Shape;5043;p48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8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8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8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8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8" name="Google Shape;5048;p48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049" name="Google Shape;5049;p48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8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8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8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8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8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8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8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7" name="Google Shape;5057;p48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058" name="Google Shape;5058;p48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8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8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8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8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8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4" name="Google Shape;5064;p48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065" name="Google Shape;5065;p48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8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8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8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9" name="Google Shape;5069;p48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070" name="Google Shape;5070;p48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8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8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8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8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8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8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8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8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8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8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1" name="Google Shape;5081;p48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082" name="Google Shape;5082;p48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8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8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8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8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8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8" name="Google Shape;5088;p48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089" name="Google Shape;5089;p48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8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8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8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3" name="Google Shape;5093;p48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094" name="Google Shape;5094;p48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8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8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8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8" name="Google Shape;5098;p48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099" name="Google Shape;5099;p48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8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8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8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3" name="Google Shape;5103;p48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104" name="Google Shape;5104;p48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8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8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8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8" name="Google Shape;5108;p48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109" name="Google Shape;5109;p48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8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8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8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8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8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48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116" name="Google Shape;5116;p48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8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8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9" name="Google Shape;5119;p48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120" name="Google Shape;5120;p48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8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8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3" name="Google Shape;5123;p48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124" name="Google Shape;5124;p48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8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8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8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8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8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8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8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2" name="Google Shape;5132;p48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133" name="Google Shape;5133;p48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8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8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8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8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8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8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0" name="Google Shape;5140;p48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141" name="Google Shape;5141;p48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8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8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8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5" name="Google Shape;5145;p48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146" name="Google Shape;5146;p48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8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8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8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8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48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152" name="Google Shape;5152;p48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8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8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8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8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8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8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8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0" name="Google Shape;5160;p48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161" name="Google Shape;5161;p48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8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3" name="Google Shape;5163;p48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164" name="Google Shape;5164;p48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8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8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8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8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9" name="Google Shape;5169;p48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170" name="Google Shape;5170;p48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8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8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3" name="Google Shape;5173;p48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174" name="Google Shape;5174;p48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8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8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8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8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8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8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8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2" name="Google Shape;5182;p48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183" name="Google Shape;5183;p48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8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8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8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8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8" name="Google Shape;5188;p48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189" name="Google Shape;5189;p48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8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8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8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8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8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8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6" name="Google Shape;5196;p48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197" name="Google Shape;5197;p48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8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8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8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8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8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8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8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8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6" name="Google Shape;5206;p48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207" name="Google Shape;5207;p48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8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8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8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8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8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8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4" name="Google Shape;5214;p48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215" name="Google Shape;5215;p48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8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8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8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9" name="Google Shape;5219;p48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220" name="Google Shape;5220;p48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8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8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8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8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8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8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8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228" name="Google Shape;5228;p48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8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8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8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8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8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8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5" name="Google Shape;5235;p48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236" name="Google Shape;5236;p48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8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8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8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8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48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8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3" name="Google Shape;5243;p48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4" name="Google Shape;5244;p48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5" name="Google Shape;5245;p48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246" name="Google Shape;5246;p48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8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8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8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8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8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8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3" name="Google Shape;5253;p48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254" name="Google Shape;5254;p48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8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8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8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8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8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8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8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2" name="Google Shape;5262;p48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263" name="Google Shape;5263;p48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8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8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8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8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8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9" name="Google Shape;5269;p48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270" name="Google Shape;5270;p48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8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8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8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8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5" name="Google Shape;5275;p48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276" name="Google Shape;5276;p48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8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8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8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8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8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8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8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284" name="Google Shape;5284;p48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8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8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8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8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8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0" name="Google Shape;5290;p48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291" name="Google Shape;5291;p48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8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8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4" name="Google Shape;5294;p48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295" name="Google Shape;5295;p48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8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8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8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8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8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8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8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3" name="Google Shape;5303;p48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304" name="Google Shape;5304;p48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8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8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8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8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8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8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8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8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8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8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48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316" name="Google Shape;5316;p48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8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8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8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8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8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48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323" name="Google Shape;5323;p48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8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8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8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8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8" name="Google Shape;5328;p48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329" name="Google Shape;5329;p48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8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8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8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8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8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8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8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7" name="Google Shape;5337;p48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338" name="Google Shape;5338;p48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8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8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8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8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8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8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8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346" name="Google Shape;5346;p48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8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8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8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8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8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8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8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4" name="Google Shape;5354;p48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355" name="Google Shape;5355;p48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8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8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8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8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8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8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8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8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4" name="Google Shape;5364;p48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365" name="Google Shape;5365;p48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8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8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8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8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70" name="Google Shape;5370;p48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71" name="Google Shape;5371;p48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72" name="Google Shape;5372;p48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8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4" name="Google Shape;5374;p48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9" name="Google Shape;5379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380" name="Google Shape;5380;p49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381" name="Google Shape;5381;p49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9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3" name="Google Shape;5383;p49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384" name="Google Shape;5384;p49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9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6" name="Google Shape;5386;p49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387" name="Google Shape;5387;p49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9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9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9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9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49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3" name="Google Shape;5393;p49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394" name="Google Shape;5394;p49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9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6" name="Google Shape;5396;p49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397" name="Google Shape;5397;p49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9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9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9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9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9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9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9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5" name="Google Shape;5405;p49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406" name="Google Shape;5406;p49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9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8" name="Google Shape;5408;p49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409" name="Google Shape;5409;p49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9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1" name="Google Shape;5411;p49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412" name="Google Shape;5412;p49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9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4" name="Google Shape;5414;p49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415" name="Google Shape;5415;p49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9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7" name="Google Shape;5417;p49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8" name="Google Shape;5418;p49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419" name="Google Shape;5419;p49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9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1" name="Google Shape;5421;p49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422" name="Google Shape;5422;p49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9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4" name="Google Shape;5424;p49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425" name="Google Shape;5425;p49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9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7" name="Google Shape;5427;p49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428" name="Google Shape;5428;p49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9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9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9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9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9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4" name="Google Shape;5434;p49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435" name="Google Shape;5435;p49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9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9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8" name="Google Shape;5438;p49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439" name="Google Shape;5439;p49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9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9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9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49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444" name="Google Shape;5444;p49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9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9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9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8" name="Google Shape;5448;p49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9" name="Google Shape;5449;p49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450" name="Google Shape;5450;p49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9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9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3" name="Google Shape;5453;p49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54" name="Google Shape;5454;p49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455" name="Google Shape;5455;p49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9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9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9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9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9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9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2" name="Google Shape;5462;p49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3" name="Google Shape;5463;p49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4" name="Google Shape;5464;p49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465" name="Google Shape;5465;p49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9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9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8" name="Google Shape;5468;p49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469" name="Google Shape;5469;p49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9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9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9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3" name="Google Shape;5473;p49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474" name="Google Shape;5474;p49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9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9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7" name="Google Shape;5477;p49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478" name="Google Shape;5478;p49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9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9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1" name="Google Shape;5481;p49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482" name="Google Shape;5482;p49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9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9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9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9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9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9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9" name="Google Shape;5489;p49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0" name="Google Shape;5490;p49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1" name="Google Shape;5491;p49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2" name="Google Shape;5492;p49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3" name="Google Shape;5493;p49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4" name="Google Shape;5494;p49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495" name="Google Shape;5495;p49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9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9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8" name="Google Shape;5498;p49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499" name="Google Shape;5499;p49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9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9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9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9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4" name="Google Shape;5504;p49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505" name="Google Shape;5505;p49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9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7" name="Google Shape;5507;p49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508" name="Google Shape;5508;p49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9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9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9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9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9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4" name="Google Shape;5514;p49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5" name="Google Shape;5515;p49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516" name="Google Shape;5516;p49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9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9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9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9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9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9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49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524" name="Google Shape;5524;p49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9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9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9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8" name="Google Shape;5528;p49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529" name="Google Shape;5529;p49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9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9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9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9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9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9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6" name="Google Shape;5536;p49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7" name="Google Shape;5537;p49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538" name="Google Shape;5538;p49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9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9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9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2" name="Google Shape;5542;p49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3" name="Google Shape;5543;p49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544" name="Google Shape;5544;p49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9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49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547" name="Google Shape;5547;p49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9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9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9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9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2" name="Google Shape;5552;p49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553" name="Google Shape;5553;p49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9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9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9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9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9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9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0" name="Google Shape;5560;p49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1" name="Google Shape;5561;p49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562" name="Google Shape;5562;p49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9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9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9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49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567" name="Google Shape;5567;p49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9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9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9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1" name="Google Shape;5571;p49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2" name="Google Shape;5572;p49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573" name="Google Shape;5573;p49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9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9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6" name="Google Shape;5576;p49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577" name="Google Shape;5577;p49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9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9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9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49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582" name="Google Shape;5582;p49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9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9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9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9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7" name="Google Shape;5587;p49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588" name="Google Shape;5588;p49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9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9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1" name="Google Shape;5591;p49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592" name="Google Shape;5592;p49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9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9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9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9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9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9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9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9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9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2" name="Google Shape;5602;p49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603" name="Google Shape;5603;p49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9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9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9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49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608" name="Google Shape;5608;p49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9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9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9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9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49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614" name="Google Shape;5614;p49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9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9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9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8" name="Google Shape;5618;p49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619" name="Google Shape;5619;p49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9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1" name="Google Shape;5621;p49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622" name="Google Shape;5622;p49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9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9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9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9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49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628" name="Google Shape;5628;p49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9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9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9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9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9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9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9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9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9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8" name="Google Shape;5638;p49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639" name="Google Shape;5639;p49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9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1" name="Google Shape;5641;p49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642" name="Google Shape;5642;p49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9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9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5" name="Google Shape;5645;p49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646" name="Google Shape;5646;p49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9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9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9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9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9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9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49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49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5" name="Google Shape;5655;p49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656" name="Google Shape;5656;p49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9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9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9" name="Google Shape;5659;p49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660" name="Google Shape;5660;p49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9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9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9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4" name="Google Shape;5664;p49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665" name="Google Shape;5665;p49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9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9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9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9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0" name="Google Shape;5670;p49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671" name="Google Shape;5671;p49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9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9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9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9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6" name="Google Shape;5676;p49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677" name="Google Shape;5677;p49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9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49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680" name="Google Shape;5680;p49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49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9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9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9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49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686" name="Google Shape;5686;p49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9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9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9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9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9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9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9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9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5" name="Google Shape;5695;p49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696" name="Google Shape;5696;p49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9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9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9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9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9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9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9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9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9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9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49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708" name="Google Shape;5708;p49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9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9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9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49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713" name="Google Shape;5713;p49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9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9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9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9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9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49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720" name="Google Shape;5720;p49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9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9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9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9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9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49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727" name="Google Shape;5727;p49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9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9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9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9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9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9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9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49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736" name="Google Shape;5736;p49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9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9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9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9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9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49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743" name="Google Shape;5743;p49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9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9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9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49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748" name="Google Shape;5748;p49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9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9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9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9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9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9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9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9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9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8" name="Google Shape;5758;p49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759" name="Google Shape;5759;p49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49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9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9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9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9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49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766" name="Google Shape;5766;p49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9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9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9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9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9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9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3" name="Google Shape;5773;p49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774" name="Google Shape;5774;p49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9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9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9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9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9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9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49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9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9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9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49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786" name="Google Shape;5786;p49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9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9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9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9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9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9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3" name="Google Shape;5793;p49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794" name="Google Shape;5794;p49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9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9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9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9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9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9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9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9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49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49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9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9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7" name="Google Shape;5807;p49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808" name="Google Shape;5808;p49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49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9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9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9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3" name="Google Shape;5813;p49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814" name="Google Shape;5814;p49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9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9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9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9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9" name="Google Shape;5819;p49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820" name="Google Shape;5820;p49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9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9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3" name="Google Shape;5823;p49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824" name="Google Shape;5824;p49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9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6" name="Google Shape;5826;p49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827" name="Google Shape;5827;p49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9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9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9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9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9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3" name="Google Shape;5833;p49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834" name="Google Shape;5834;p49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9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9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7" name="Google Shape;5837;p49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838" name="Google Shape;5838;p49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9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9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9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49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843" name="Google Shape;5843;p49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9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9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9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49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9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9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9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9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9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3" name="Google Shape;5853;p49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854" name="Google Shape;5854;p49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9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9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9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9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9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49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5861" name="Google Shape;5861;p49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9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9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9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9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9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7" name="Google Shape;5867;p49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5868" name="Google Shape;5868;p49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9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9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9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9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9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4" name="Google Shape;5874;p49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5875" name="Google Shape;5875;p49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9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9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9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9" name="Google Shape;5879;p49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5880" name="Google Shape;5880;p49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9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9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3" name="Google Shape;5883;p49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5884" name="Google Shape;5884;p49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9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9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9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9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9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0" name="Google Shape;5890;p49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5891" name="Google Shape;5891;p49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9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9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9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5" name="Google Shape;5895;p49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5896" name="Google Shape;5896;p49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9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9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9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5900" name="Google Shape;5900;p49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9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9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903" name="Google Shape;5903;p49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5904" name="Google Shape;5904;p49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5905" name="Google Shape;5905;p49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9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9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9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9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4" name="Google Shape;5914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915" name="Google Shape;5915;p50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6" name="Google Shape;5916;p50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7" name="Google Shape;5917;p50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8" name="Google Shape;5918;p50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5919" name="Google Shape;5919;p50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0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0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0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3" name="Google Shape;5923;p50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5924" name="Google Shape;5924;p50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0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6" name="Google Shape;5926;p50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7" name="Google Shape;5927;p50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8" name="Google Shape;5928;p50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9" name="Google Shape;5929;p50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0" name="Google Shape;5930;p50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1" name="Google Shape;5931;p50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2" name="Google Shape;5932;p50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5933" name="Google Shape;5933;p50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0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0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50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5937" name="Google Shape;5937;p50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0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9" name="Google Shape;5939;p50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5940" name="Google Shape;5940;p50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0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0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0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0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5" name="Google Shape;5945;p50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6" name="Google Shape;5946;p50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7" name="Google Shape;5947;p50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8" name="Google Shape;5948;p50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9" name="Google Shape;5949;p50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0" name="Google Shape;5950;p50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5951" name="Google Shape;5951;p50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0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53" name="Google Shape;5953;p50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4" name="Google Shape;5954;p50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5" name="Google Shape;5955;p50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5956" name="Google Shape;5956;p50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0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0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0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0" name="Google Shape;5960;p50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1" name="Google Shape;5961;p50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2" name="Google Shape;5962;p50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3" name="Google Shape;5963;p50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4" name="Google Shape;5964;p50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5" name="Google Shape;5965;p50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50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5967" name="Google Shape;5967;p50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0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9" name="Google Shape;5969;p50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5970" name="Google Shape;5970;p50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0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2" name="Google Shape;5972;p50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5973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5" name="Google Shape;5975;p50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6" name="Google Shape;5976;p50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5977" name="Google Shape;5977;p50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0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9" name="Google Shape;5979;p50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0" name="Google Shape;5980;p50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5981" name="Google Shape;5981;p50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0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0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0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5" name="Google Shape;5985;p50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5986" name="Google Shape;5986;p50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0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0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0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0" name="Google Shape;5990;p50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5991" name="Google Shape;5991;p50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0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3" name="Google Shape;5993;p50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5994" name="Google Shape;5994;p50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0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6" name="Google Shape;5996;p50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7" name="Google Shape;5997;p50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8" name="Google Shape;5998;p50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5999" name="Google Shape;5999;p50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0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0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0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0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4" name="Google Shape;6004;p50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5" name="Google Shape;6005;p50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006" name="Google Shape;6006;p50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0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8" name="Google Shape;6008;p50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009" name="Google Shape;6009;p50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0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0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50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013" name="Google Shape;6013;p50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0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5" name="Google Shape;6015;p50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016" name="Google Shape;6016;p50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0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8" name="Google Shape;6018;p50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19" name="Google Shape;6019;p50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020" name="Google Shape;6020;p50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0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0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3" name="Google Shape;6023;p50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024" name="Google Shape;6024;p50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0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0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0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0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9" name="Google Shape;6029;p50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0" name="Google Shape;6030;p50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31" name="Google Shape;6031;p50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032" name="Google Shape;6032;p50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0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0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5" name="Google Shape;6035;p50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036" name="Google Shape;6036;p50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0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0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9" name="Google Shape;6039;p50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040" name="Google Shape;6040;p50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0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0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3" name="Google Shape;6043;p50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044" name="Google Shape;6044;p50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0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0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0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8" name="Google Shape;6048;p50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049" name="Google Shape;6049;p50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0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0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2" name="Google Shape;6052;p50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3" name="Google Shape;6053;p50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054" name="Google Shape;6054;p50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0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50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057" name="Google Shape;6057;p50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0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9" name="Google Shape;6059;p50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0" name="Google Shape;6060;p50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1" name="Google Shape;6061;p50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062" name="Google Shape;6062;p50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0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0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0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6" name="Google Shape;6066;p50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067" name="Google Shape;6067;p50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0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9" name="Google Shape;6069;p50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0" name="Google Shape;6070;p50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071" name="Google Shape;6071;p50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0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0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0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0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0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7" name="Google Shape;6077;p50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078" name="Google Shape;6078;p50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0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0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0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0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0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0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5" name="Google Shape;6085;p50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086" name="Google Shape;6086;p50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0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8" name="Google Shape;6088;p50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089" name="Google Shape;6089;p50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0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0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0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50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094" name="Google Shape;6094;p50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0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0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97" name="Google Shape;6097;p50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8" name="Google Shape;6098;p50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099" name="Google Shape;6099;p50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0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1" name="Google Shape;6101;p50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50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03" name="Google Shape;6103;p50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104" name="Google Shape;6104;p50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0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6" name="Google Shape;6106;p50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107" name="Google Shape;6107;p50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0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0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0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1" name="Google Shape;6111;p50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112" name="Google Shape;6112;p50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0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0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5" name="Google Shape;6115;p50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6" name="Google Shape;6116;p50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117" name="Google Shape;6117;p50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0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0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50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121" name="Google Shape;6121;p50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0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0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0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50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126" name="Google Shape;6126;p50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0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8" name="Google Shape;6128;p50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129" name="Google Shape;6129;p50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0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1" name="Google Shape;6131;p50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132" name="Google Shape;6132;p50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0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0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0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0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7" name="Google Shape;6137;p50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138" name="Google Shape;6138;p50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0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0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0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2" name="Google Shape;6142;p50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3" name="Google Shape;6143;p50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4" name="Google Shape;6144;p50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145" name="Google Shape;6145;p50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0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50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148" name="Google Shape;6148;p50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0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50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151" name="Google Shape;6151;p50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0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50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154" name="Google Shape;6154;p50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0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0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0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0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0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0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0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50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163" name="Google Shape;6163;p50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0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5" name="Google Shape;6165;p50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6" name="Google Shape;6166;p50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167" name="Google Shape;6167;p50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0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9" name="Google Shape;6169;p50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170" name="Google Shape;6170;p50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0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2" name="Google Shape;6172;p50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173" name="Google Shape;6173;p50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0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0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6" name="Google Shape;6176;p50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177" name="Google Shape;6177;p50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0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9" name="Google Shape;6179;p50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0" name="Google Shape;6180;p50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181" name="Google Shape;6181;p50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0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0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4" name="Google Shape;6184;p50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185" name="Google Shape;6185;p50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0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7" name="Google Shape;6187;p50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188" name="Google Shape;6188;p50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0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0" name="Google Shape;6190;p50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191" name="Google Shape;6191;p50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0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0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4" name="Google Shape;6194;p50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9" name="Google Shape;6199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200" name="Google Shape;6200;p51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201" name="Google Shape;6201;p51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1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3" name="Google Shape;6203;p51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204" name="Google Shape;6204;p51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1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1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51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208" name="Google Shape;6208;p51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1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1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1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1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3" name="Google Shape;6213;p51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214" name="Google Shape;6214;p51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1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1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1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8" name="Google Shape;6218;p51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9" name="Google Shape;6219;p51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220" name="Google Shape;6220;p51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1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1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3" name="Google Shape;6223;p51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224" name="Google Shape;6224;p51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1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1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51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228" name="Google Shape;6228;p51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1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0" name="Google Shape;6230;p51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1" name="Google Shape;6231;p51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232" name="Google Shape;6232;p51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1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1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5" name="Google Shape;6235;p51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6" name="Google Shape;6236;p51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237" name="Google Shape;6237;p51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1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1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1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1" name="Google Shape;6241;p51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242" name="Google Shape;6242;p51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1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1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1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51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247" name="Google Shape;6247;p51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1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1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0" name="Google Shape;6250;p51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251" name="Google Shape;6251;p51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1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3" name="Google Shape;6253;p51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254" name="Google Shape;6254;p51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1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6" name="Google Shape;6256;p51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7" name="Google Shape;6257;p51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258" name="Google Shape;6258;p51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1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0" name="Google Shape;6260;p51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1" name="Google Shape;6261;p51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262" name="Google Shape;6262;p51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1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1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51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266" name="Google Shape;6266;p51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1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1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1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51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271" name="Google Shape;6271;p51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1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1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1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51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6" name="Google Shape;6276;p51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277" name="Google Shape;6277;p51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1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1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0" name="Google Shape;6280;p51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1" name="Google Shape;6281;p51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282" name="Google Shape;6282;p51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1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1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1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1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1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1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1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1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1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1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51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294" name="Google Shape;6294;p51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1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1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7" name="Google Shape;6297;p51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8" name="Google Shape;6298;p51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9" name="Google Shape;6299;p51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300" name="Google Shape;6300;p51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1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1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3" name="Google Shape;6303;p51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304" name="Google Shape;6304;p51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1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1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7" name="Google Shape;6307;p51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308" name="Google Shape;6308;p51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1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1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1" name="Google Shape;6311;p51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312" name="Google Shape;6312;p51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1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4" name="Google Shape;6314;p51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5" name="Google Shape;6315;p51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6" name="Google Shape;6316;p51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317" name="Google Shape;6317;p51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1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1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1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1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1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1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1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1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1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1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8" name="Google Shape;6328;p51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329" name="Google Shape;6329;p51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1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1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51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333" name="Google Shape;6333;p51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1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1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1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7" name="Google Shape;6337;p51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8" name="Google Shape;6338;p51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339" name="Google Shape;6339;p51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1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51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342" name="Google Shape;6342;p51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1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1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1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1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7" name="Google Shape;6347;p51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348" name="Google Shape;6348;p51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1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1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1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2" name="Google Shape;6352;p51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3" name="Google Shape;6353;p51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4" name="Google Shape;6354;p51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51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356" name="Google Shape;6356;p51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1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51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359" name="Google Shape;6359;p51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1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1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1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3" name="Google Shape;6363;p51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364" name="Google Shape;6364;p51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1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1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7" name="Google Shape;6367;p51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368" name="Google Shape;6368;p51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1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1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1" name="Google Shape;6371;p51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372" name="Google Shape;6372;p51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1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1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1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1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1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1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9" name="Google Shape;6379;p51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380" name="Google Shape;6380;p51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1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1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1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1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1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1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7" name="Google Shape;6387;p51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8" name="Google Shape;6388;p51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389" name="Google Shape;6389;p51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1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1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1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1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51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395" name="Google Shape;6395;p51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1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1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1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1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0" name="Google Shape;6400;p51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401" name="Google Shape;6401;p51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1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1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4" name="Google Shape;6404;p51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405" name="Google Shape;6405;p51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1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1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1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9" name="Google Shape;6409;p51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0" name="Google Shape;6410;p51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1" name="Google Shape;6411;p51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412" name="Google Shape;6412;p51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1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1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1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1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7" name="Google Shape;6417;p51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418" name="Google Shape;6418;p51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1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1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1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1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1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1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51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426" name="Google Shape;6426;p51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1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1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9" name="Google Shape;6429;p51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430" name="Google Shape;6430;p51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1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1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1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1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1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1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1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8" name="Google Shape;6438;p51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439" name="Google Shape;6439;p51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1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1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1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1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1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1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51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447" name="Google Shape;6447;p51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1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9" name="Google Shape;6449;p51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450" name="Google Shape;6450;p51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1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1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1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1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1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1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1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1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1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0" name="Google Shape;6460;p51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461" name="Google Shape;6461;p51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1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1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1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51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466" name="Google Shape;6466;p51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51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474" name="Google Shape;6474;p51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7" name="Google Shape;6477;p51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478" name="Google Shape;6478;p51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4" name="Google Shape;6484;p51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485" name="Google Shape;6485;p51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51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490" name="Google Shape;6490;p51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2" name="Google Shape;6492;p51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493" name="Google Shape;6493;p51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51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496" name="Google Shape;6496;p51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3" name="Google Shape;6503;p51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504" name="Google Shape;6504;p51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51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510" name="Google Shape;6510;p51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4" name="Google Shape;6514;p51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515" name="Google Shape;6515;p51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9" name="Google Shape;6519;p51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520" name="Google Shape;6520;p51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51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525" name="Google Shape;6525;p51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51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528" name="Google Shape;6528;p51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3" name="Google Shape;6533;p51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534" name="Google Shape;6534;p51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1" name="Google Shape;6541;p51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542" name="Google Shape;6542;p51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5" name="Google Shape;6545;p51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6" name="Google Shape;6546;p51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547" name="Google Shape;6547;p51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51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553" name="Google Shape;6553;p51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51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559" name="Google Shape;6559;p51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8" name="Google Shape;6568;p51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569" name="Google Shape;6569;p51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7" name="Google Shape;6577;p51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578" name="Google Shape;6578;p51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2" name="Google Shape;6582;p51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583" name="Google Shape;6583;p51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5" name="Google Shape;6585;p51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586" name="Google Shape;6586;p51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1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1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1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1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51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593" name="Google Shape;6593;p51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1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1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1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7" name="Google Shape;6597;p51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598" name="Google Shape;6598;p51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1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1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51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602" name="Google Shape;6602;p51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1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1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1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1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1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1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9" name="Google Shape;6609;p51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610" name="Google Shape;6610;p51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1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2" name="Google Shape;6612;p51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613" name="Google Shape;6613;p51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1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5" name="Google Shape;6615;p51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616" name="Google Shape;6616;p51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1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51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619" name="Google Shape;6619;p51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1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1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1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1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1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1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51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627" name="Google Shape;6627;p51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1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51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630" name="Google Shape;6630;p51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1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2" name="Google Shape;6632;p51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3" name="Google Shape;6633;p51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634" name="Google Shape;6634;p51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1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1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1" name="Google Shape;6641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642" name="Google Shape;6642;p52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3" name="Google Shape;6643;p52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644" name="Google Shape;6644;p52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2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6" name="Google Shape;6646;p52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647" name="Google Shape;6647;p52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2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2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0" name="Google Shape;6650;p52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651" name="Google Shape;6651;p52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2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2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2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2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6" name="Google Shape;6656;p52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657" name="Google Shape;6657;p52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2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2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2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2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52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663" name="Google Shape;6663;p52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2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2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2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2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2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2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2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2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2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2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2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52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676" name="Google Shape;6676;p52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2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52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679" name="Google Shape;6679;p52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2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2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2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52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4" name="Google Shape;6684;p52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685" name="Google Shape;6685;p52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2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2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2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2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2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52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2" name="Google Shape;6692;p52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3" name="Google Shape;6693;p52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694" name="Google Shape;6694;p52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2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2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2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2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9" name="Google Shape;6699;p52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700" name="Google Shape;6700;p52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2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2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2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2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2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2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2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52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709" name="Google Shape;6709;p52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2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52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712" name="Google Shape;6712;p52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2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2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5" name="Google Shape;6715;p52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716" name="Google Shape;6716;p52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2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52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719" name="Google Shape;6719;p52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2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2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2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2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2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2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6" name="Google Shape;6726;p52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727" name="Google Shape;6727;p52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2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52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730" name="Google Shape;6730;p52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2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2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52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734" name="Google Shape;6734;p52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2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6" name="Google Shape;6736;p52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737" name="Google Shape;6737;p52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2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2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0" name="Google Shape;6740;p52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1" name="Google Shape;6741;p52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2" name="Google Shape;6742;p52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743" name="Google Shape;6743;p52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2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2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2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2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2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9" name="Google Shape;6749;p52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0" name="Google Shape;6750;p52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751" name="Google Shape;6751;p52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2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2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52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755" name="Google Shape;6755;p52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2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7" name="Google Shape;6757;p52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8" name="Google Shape;6758;p52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759" name="Google Shape;6759;p52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2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2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52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763" name="Google Shape;6763;p52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2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52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6" name="Google Shape;6766;p52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7" name="Google Shape;6767;p52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8" name="Google Shape;6768;p52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769" name="Google Shape;6769;p52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2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1" name="Google Shape;6771;p52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2" name="Google Shape;6772;p52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773" name="Google Shape;6773;p52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2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5" name="Google Shape;6775;p52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6" name="Google Shape;6776;p52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7" name="Google Shape;6777;p52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8" name="Google Shape;6778;p52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779" name="Google Shape;6779;p52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2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2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52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783" name="Google Shape;6783;p52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2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5" name="Google Shape;6785;p52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786" name="Google Shape;6786;p52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2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8" name="Google Shape;6788;p52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9" name="Google Shape;6789;p52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790" name="Google Shape;6790;p52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2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2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2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2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2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2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2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2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9" name="Google Shape;6799;p52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0" name="Google Shape;6800;p52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801" name="Google Shape;6801;p52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2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2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2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52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806" name="Google Shape;6806;p52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2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8" name="Google Shape;6808;p52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809" name="Google Shape;6809;p52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2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1" name="Google Shape;6811;p52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12" name="Google Shape;6812;p52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813" name="Google Shape;6813;p52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2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2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52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817" name="Google Shape;6817;p52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2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2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2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2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2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3" name="Google Shape;6823;p52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824" name="Google Shape;6824;p52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2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6" name="Google Shape;6826;p52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827" name="Google Shape;6827;p52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2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9" name="Google Shape;6829;p52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830" name="Google Shape;6830;p52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2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2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2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2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5" name="Google Shape;6835;p52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836" name="Google Shape;6836;p52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2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2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2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0" name="Google Shape;6840;p52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1" name="Google Shape;6841;p52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842" name="Google Shape;6842;p52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2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2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2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6" name="Google Shape;6846;p52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847" name="Google Shape;6847;p52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2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2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52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851" name="Google Shape;6851;p52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2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2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4" name="Google Shape;6854;p52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855" name="Google Shape;6855;p52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2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2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2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2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2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2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2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2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4" name="Google Shape;6864;p52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5" name="Google Shape;6865;p52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6866" name="Google Shape;6866;p52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2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2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52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6870" name="Google Shape;6870;p52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2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2" name="Google Shape;6872;p52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6873" name="Google Shape;6873;p52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2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75" name="Google Shape;6875;p52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76" name="Google Shape;6876;p52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6877" name="Google Shape;6877;p52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2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9" name="Google Shape;6879;p52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6880" name="Google Shape;6880;p52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2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2" name="Google Shape;6882;p52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6883" name="Google Shape;6883;p52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2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5" name="Google Shape;6885;p52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6886" name="Google Shape;6886;p52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2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8" name="Google Shape;6888;p52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6889" name="Google Shape;6889;p52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2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2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2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3" name="Google Shape;6893;p52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6894" name="Google Shape;6894;p52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2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6" name="Google Shape;6896;p52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6897" name="Google Shape;6897;p52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2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9" name="Google Shape;6899;p52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6900" name="Google Shape;6900;p52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2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2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2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2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5" name="Google Shape;6905;p52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6906" name="Google Shape;6906;p52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2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2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2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2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2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2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2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2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6915" name="Google Shape;6915;p52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2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2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8" name="Google Shape;6918;p52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6919" name="Google Shape;6919;p52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2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2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2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3" name="Google Shape;6923;p52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6924" name="Google Shape;6924;p52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2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6" name="Google Shape;6926;p52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7" name="Google Shape;6927;p52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6928" name="Google Shape;6928;p52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2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2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2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2" name="Google Shape;6932;p52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6933" name="Google Shape;6933;p52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2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2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2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7" name="Google Shape;6937;p52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6938" name="Google Shape;6938;p52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2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2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1" name="Google Shape;6941;p52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6942" name="Google Shape;6942;p52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2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4" name="Google Shape;6944;p52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6945" name="Google Shape;6945;p52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2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2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52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6949" name="Google Shape;6949;p52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2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1" name="Google Shape;6951;p52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6952" name="Google Shape;6952;p52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2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4" name="Google Shape;6954;p52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6955" name="Google Shape;6955;p52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2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2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2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52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52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6961" name="Google Shape;6961;p52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2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2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4" name="Google Shape;6964;p52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5" name="Google Shape;6965;p52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6966" name="Google Shape;6966;p52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2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2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2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2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6971" name="Google Shape;6971;p52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2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2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52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6975" name="Google Shape;6975;p52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2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2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8" name="Google Shape;6978;p52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6979" name="Google Shape;6979;p52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2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2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2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2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4" name="Google Shape;6984;p52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52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6986" name="Google Shape;6986;p52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2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2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9" name="Google Shape;6989;p52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0" name="Google Shape;6990;p52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6991" name="Google Shape;6991;p52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2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2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2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2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2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2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2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2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2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2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2" name="Google Shape;7002;p52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7" name="Google Shape;7007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08" name="Google Shape;7008;p53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9" name="Google Shape;7009;p53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010" name="Google Shape;7010;p53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" name="Google Shape;7013;p53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014" name="Google Shape;7014;p53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6" name="Google Shape;7026;p53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7" name="Google Shape;7027;p53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8" name="Google Shape;7028;p53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9" name="Google Shape;7029;p53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030" name="Google Shape;7030;p53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4" name="Google Shape;7034;p53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5" name="Google Shape;7035;p53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036" name="Google Shape;7036;p53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1" name="Google Shape;7041;p53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2" name="Google Shape;7042;p53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3" name="Google Shape;7043;p53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44" name="Google Shape;7044;p53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045" name="Google Shape;7045;p53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7" name="Google Shape;7047;p53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048" name="Google Shape;7048;p53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2" name="Google Shape;7052;p53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3" name="Google Shape;7053;p53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4" name="Google Shape;7054;p53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055" name="Google Shape;7055;p53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8" name="Google Shape;7058;p53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9" name="Google Shape;7059;p53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060" name="Google Shape;7060;p53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3" name="Google Shape;7063;p53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4" name="Google Shape;7064;p53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5" name="Google Shape;7065;p53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066" name="Google Shape;7066;p53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8" name="Google Shape;7068;p53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069" name="Google Shape;7069;p53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53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072" name="Google Shape;7072;p53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4" name="Google Shape;7074;p53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075" name="Google Shape;7075;p53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4" name="Google Shape;7084;p53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085" name="Google Shape;7085;p53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8" name="Google Shape;7088;p53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089" name="Google Shape;7089;p53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53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098" name="Google Shape;7098;p53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5" name="Google Shape;7105;p53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106" name="Google Shape;7106;p53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8" name="Google Shape;7108;p53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9" name="Google Shape;7109;p53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110" name="Google Shape;7110;p53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7" name="Google Shape;7117;p53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118" name="Google Shape;7118;p53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1" name="Google Shape;7121;p53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122" name="Google Shape;7122;p53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5" name="Google Shape;7125;p53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53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127" name="Google Shape;7127;p53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0" name="Google Shape;7130;p53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131" name="Google Shape;7131;p53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4" name="Google Shape;7134;p53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5" name="Google Shape;7135;p53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6" name="Google Shape;7136;p53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137" name="Google Shape;7137;p53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2" name="Google Shape;7142;p53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143" name="Google Shape;7143;p53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9" name="Google Shape;7149;p53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150" name="Google Shape;7150;p53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3" name="Google Shape;7153;p53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154" name="Google Shape;7154;p53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53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157" name="Google Shape;7157;p53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0" name="Google Shape;7160;p53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161" name="Google Shape;7161;p53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6" name="Google Shape;7166;p53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7" name="Google Shape;7167;p53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8" name="Google Shape;7168;p53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9" name="Google Shape;7169;p53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0" name="Google Shape;7170;p53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171" name="Google Shape;7171;p53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5" name="Google Shape;7175;p53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176" name="Google Shape;7176;p53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53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189" name="Google Shape;7189;p53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8" name="Google Shape;7198;p53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199" name="Google Shape;7199;p53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2" name="Google Shape;7202;p53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203" name="Google Shape;7203;p53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53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210" name="Google Shape;7210;p53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5" name="Google Shape;7215;p53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216" name="Google Shape;7216;p53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53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224" name="Google Shape;7224;p53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0" name="Google Shape;7230;p53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231" name="Google Shape;7231;p53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0" name="Google Shape;7240;p53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241" name="Google Shape;7241;p53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4" name="Google Shape;7244;p53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245" name="Google Shape;7245;p53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9" name="Google Shape;7249;p53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250" name="Google Shape;7250;p53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2" name="Google Shape;7252;p53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253" name="Google Shape;7253;p53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7" name="Google Shape;7257;p53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258" name="Google Shape;7258;p53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53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263" name="Google Shape;7263;p53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53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273" name="Google Shape;7273;p53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5" name="Google Shape;7275;p53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276" name="Google Shape;7276;p53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3" name="Google Shape;7283;p53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284" name="Google Shape;7284;p53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1" name="Google Shape;7301;p53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302" name="Google Shape;7302;p53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8" name="Google Shape;7308;p53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309" name="Google Shape;7309;p53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53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312" name="Google Shape;7312;p53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9" name="Google Shape;7319;p53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320" name="Google Shape;7320;p53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6" name="Google Shape;7326;p53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327" name="Google Shape;7327;p53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2" name="Google Shape;7332;p53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333" name="Google Shape;7333;p53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53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341" name="Google Shape;7341;p53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53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346" name="Google Shape;7346;p53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9" name="Google Shape;7349;p53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350" name="Google Shape;7350;p53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3" name="Google Shape;7353;p53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354" name="Google Shape;7354;p53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3" name="Google Shape;7363;p53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4" name="Google Shape;7364;p53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365" name="Google Shape;7365;p53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53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373" name="Google Shape;7373;p53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9" name="Google Shape;7379;p53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380" name="Google Shape;7380;p53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8" name="Google Shape;7388;p53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389" name="Google Shape;7389;p53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4" name="Google Shape;7394;p53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395" name="Google Shape;7395;p53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53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402" name="Google Shape;7402;p53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53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406" name="Google Shape;7406;p53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3" name="Google Shape;7413;p53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414" name="Google Shape;7414;p53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53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422" name="Google Shape;7422;p53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9" name="Google Shape;7429;p53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430" name="Google Shape;7430;p53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5" name="Google Shape;7435;p53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436" name="Google Shape;7436;p53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9" name="Google Shape;7439;p53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440" name="Google Shape;7440;p53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53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446" name="Google Shape;7446;p53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2" name="Google Shape;7452;p53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453" name="Google Shape;7453;p53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0" name="Google Shape;7460;p53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461" name="Google Shape;7461;p53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3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466" name="Google Shape;7466;p53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3" name="Google Shape;7473;p53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474" name="Google Shape;7474;p53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53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9" name="Google Shape;7479;p53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480" name="Google Shape;7480;p53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4" name="Google Shape;7484;p53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5" name="Google Shape;7485;p53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486" name="Google Shape;7486;p53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89" name="Google Shape;7489;p53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490" name="Google Shape;7490;p53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53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92" name="Google Shape;7492;p53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493" name="Google Shape;7493;p53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0" name="Google Shape;7500;p53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501" name="Google Shape;7501;p53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506" name="Google Shape;7506;p53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1" name="Google Shape;7511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512" name="Google Shape;7512;p54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513" name="Google Shape;7513;p54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4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4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4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4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8" name="Google Shape;7518;p54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9" name="Google Shape;7519;p54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0" name="Google Shape;7520;p54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521" name="Google Shape;7521;p54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4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4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4" name="Google Shape;7524;p54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525" name="Google Shape;7525;p54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4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7" name="Google Shape;7527;p54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528" name="Google Shape;7528;p54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4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4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4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2" name="Google Shape;7532;p54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3" name="Google Shape;7533;p54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534" name="Google Shape;7534;p54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4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6" name="Google Shape;7536;p54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7" name="Google Shape;7537;p54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538" name="Google Shape;7538;p54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4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0" name="Google Shape;7540;p54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541" name="Google Shape;7541;p54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4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4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4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4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4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4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4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9" name="Google Shape;7549;p54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550" name="Google Shape;7550;p54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4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2" name="Google Shape;7552;p54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553" name="Google Shape;7553;p54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4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4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6" name="Google Shape;7556;p54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7" name="Google Shape;7557;p54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8" name="Google Shape;7558;p54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559" name="Google Shape;7559;p54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4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54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562" name="Google Shape;7562;p54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4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4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4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4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4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8" name="Google Shape;7568;p54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69" name="Google Shape;7569;p54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570" name="Google Shape;7570;p54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4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4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4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4" name="Google Shape;7574;p54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575" name="Google Shape;7575;p54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4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4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8" name="Google Shape;7578;p54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9" name="Google Shape;7579;p54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580" name="Google Shape;7580;p54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4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4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4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4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4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4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4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8" name="Google Shape;7588;p54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9" name="Google Shape;7589;p54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590" name="Google Shape;7590;p54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4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4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4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94" name="Google Shape;7594;p54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5" name="Google Shape;7595;p54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96" name="Google Shape;7596;p54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597" name="Google Shape;7597;p54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4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9" name="Google Shape;7599;p54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600" name="Google Shape;7600;p54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4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4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3" name="Google Shape;7603;p54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4" name="Google Shape;7604;p54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605" name="Google Shape;7605;p54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4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4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54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609" name="Google Shape;7609;p54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4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4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4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4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4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54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616" name="Google Shape;7616;p54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4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4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4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0" name="Google Shape;7620;p54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621" name="Google Shape;7621;p54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4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3" name="Google Shape;7623;p54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4" name="Google Shape;7624;p54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625" name="Google Shape;7625;p54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4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4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4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4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4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1" name="Google Shape;7631;p54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632" name="Google Shape;7632;p54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4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4" name="Google Shape;7634;p54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635" name="Google Shape;7635;p54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4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7" name="Google Shape;7637;p54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8" name="Google Shape;7638;p54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9" name="Google Shape;7639;p54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640" name="Google Shape;7640;p54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4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2" name="Google Shape;7642;p54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643" name="Google Shape;7643;p54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4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4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4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4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4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9" name="Google Shape;7649;p54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0" name="Google Shape;7650;p54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651" name="Google Shape;7651;p54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4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54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4" name="Google Shape;7654;p54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655" name="Google Shape;7655;p54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4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4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4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4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4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4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54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663" name="Google Shape;7663;p54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4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4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4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4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4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54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670" name="Google Shape;7670;p54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4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4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4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4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4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6" name="Google Shape;7676;p54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677" name="Google Shape;7677;p54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4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4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0" name="Google Shape;7680;p54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681" name="Google Shape;7681;p54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4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54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4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4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6" name="Google Shape;7686;p54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687" name="Google Shape;7687;p54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4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4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4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4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4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54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694" name="Google Shape;7694;p54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4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4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4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4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9" name="Google Shape;7699;p54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700" name="Google Shape;7700;p54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4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4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54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54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4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4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4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54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54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0" name="Google Shape;7710;p54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711" name="Google Shape;7711;p54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4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4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4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4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4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54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54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4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4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4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2" name="Google Shape;7722;p54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723" name="Google Shape;7723;p54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4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54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4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4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8" name="Google Shape;7728;p54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54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730" name="Google Shape;7730;p54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4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4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4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4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4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4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4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4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4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4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1" name="Google Shape;7741;p54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742" name="Google Shape;7742;p54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54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4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4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4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54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54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4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0" name="Google Shape;7750;p54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751" name="Google Shape;7751;p54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4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4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4" name="Google Shape;7754;p54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755" name="Google Shape;7755;p54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4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4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8" name="Google Shape;7758;p54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759" name="Google Shape;7759;p54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4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4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4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4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4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54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766" name="Google Shape;7766;p54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4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4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4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4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4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2" name="Google Shape;7772;p54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773" name="Google Shape;7773;p54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4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4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4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7" name="Google Shape;7777;p54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778" name="Google Shape;7778;p54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4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4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1" name="Google Shape;7781;p54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782" name="Google Shape;7782;p54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4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4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4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54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787" name="Google Shape;7787;p54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4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4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4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4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4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4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4" name="Google Shape;7794;p54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795" name="Google Shape;7795;p54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4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54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54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54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4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1" name="Google Shape;7801;p54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802" name="Google Shape;7802;p54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54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54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54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4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54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808" name="Google Shape;7808;p54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4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54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54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4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54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4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4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4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7" name="Google Shape;7817;p54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818" name="Google Shape;7818;p54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4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4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4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4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4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4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4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4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54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828" name="Google Shape;7828;p54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4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4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4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4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4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4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5" name="Google Shape;7835;p54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836" name="Google Shape;7836;p54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4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4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4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4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4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2" name="Google Shape;7842;p54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843" name="Google Shape;7843;p54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4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4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4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4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4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4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4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4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2" name="Google Shape;7852;p54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853" name="Google Shape;7853;p54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4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4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4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4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4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9" name="Google Shape;7859;p54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7860" name="Google Shape;7860;p54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4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4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4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54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7865" name="Google Shape;7865;p54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4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4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4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4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4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4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4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54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54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5" name="Google Shape;7875;p54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6" name="Google Shape;7876;p54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7877" name="Google Shape;7877;p54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4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4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4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54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4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3" name="Google Shape;7883;p54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7884" name="Google Shape;7884;p54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4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6" name="Google Shape;7886;p54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7887" name="Google Shape;7887;p54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54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54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7890" name="Google Shape;7890;p54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4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4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4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4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54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6" name="Google Shape;7896;p54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7897" name="Google Shape;7897;p54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4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4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0" name="Google Shape;7900;p54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7901" name="Google Shape;7901;p54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4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/>
          <p:nvPr/>
        </p:nvSpPr>
        <p:spPr>
          <a:xfrm>
            <a:off x="355978" y="1071734"/>
            <a:ext cx="385200" cy="385200"/>
          </a:xfrm>
          <a:prstGeom prst="ellipse">
            <a:avLst/>
          </a:prstGeom>
          <a:solidFill>
            <a:srgbClr val="5B72B7">
              <a:alpha val="34230"/>
            </a:srgbClr>
          </a:solidFill>
          <a:ln w="19050" cap="flat" cmpd="sng">
            <a:solidFill>
              <a:srgbClr val="5B72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9"/>
          <p:cNvSpPr/>
          <p:nvPr/>
        </p:nvSpPr>
        <p:spPr>
          <a:xfrm>
            <a:off x="355978" y="2582122"/>
            <a:ext cx="385200" cy="385200"/>
          </a:xfrm>
          <a:prstGeom prst="ellipse">
            <a:avLst/>
          </a:prstGeom>
          <a:solidFill>
            <a:srgbClr val="5B72B7">
              <a:alpha val="34230"/>
            </a:srgbClr>
          </a:solidFill>
          <a:ln w="19050" cap="flat" cmpd="sng">
            <a:solidFill>
              <a:srgbClr val="5B72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" name="Google Shape;154;p29"/>
          <p:cNvCxnSpPr>
            <a:stCxn id="151" idx="6"/>
          </p:cNvCxnSpPr>
          <p:nvPr/>
        </p:nvCxnSpPr>
        <p:spPr>
          <a:xfrm flipV="1">
            <a:off x="741178" y="1262743"/>
            <a:ext cx="478022" cy="1591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5" name="Google Shape;155;p29"/>
          <p:cNvCxnSpPr>
            <a:stCxn id="153" idx="6"/>
          </p:cNvCxnSpPr>
          <p:nvPr/>
        </p:nvCxnSpPr>
        <p:spPr>
          <a:xfrm>
            <a:off x="741178" y="2774722"/>
            <a:ext cx="478022" cy="1135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63" name="Google Shape;163;p29"/>
          <p:cNvSpPr/>
          <p:nvPr/>
        </p:nvSpPr>
        <p:spPr>
          <a:xfrm>
            <a:off x="145806" y="254107"/>
            <a:ext cx="50136" cy="4183878"/>
          </a:xfrm>
          <a:custGeom>
            <a:avLst/>
            <a:gdLst/>
            <a:ahLst/>
            <a:cxnLst/>
            <a:rect l="l" t="t" r="r" b="b"/>
            <a:pathLst>
              <a:path w="252" h="20396" extrusionOk="0">
                <a:moveTo>
                  <a:pt x="125" y="0"/>
                </a:moveTo>
                <a:cubicBezTo>
                  <a:pt x="58" y="0"/>
                  <a:pt x="0" y="52"/>
                  <a:pt x="0" y="125"/>
                </a:cubicBezTo>
                <a:lnTo>
                  <a:pt x="0" y="628"/>
                </a:lnTo>
                <a:cubicBezTo>
                  <a:pt x="0" y="697"/>
                  <a:pt x="58" y="755"/>
                  <a:pt x="125" y="755"/>
                </a:cubicBezTo>
                <a:cubicBezTo>
                  <a:pt x="199" y="755"/>
                  <a:pt x="252" y="697"/>
                  <a:pt x="252" y="628"/>
                </a:cubicBezTo>
                <a:lnTo>
                  <a:pt x="252" y="125"/>
                </a:lnTo>
                <a:cubicBezTo>
                  <a:pt x="252" y="52"/>
                  <a:pt x="199" y="0"/>
                  <a:pt x="125" y="0"/>
                </a:cubicBezTo>
                <a:close/>
                <a:moveTo>
                  <a:pt x="125" y="1257"/>
                </a:moveTo>
                <a:cubicBezTo>
                  <a:pt x="58" y="1257"/>
                  <a:pt x="0" y="1315"/>
                  <a:pt x="0" y="1383"/>
                </a:cubicBezTo>
                <a:lnTo>
                  <a:pt x="0" y="2137"/>
                </a:lnTo>
                <a:cubicBezTo>
                  <a:pt x="0" y="2210"/>
                  <a:pt x="58" y="2264"/>
                  <a:pt x="125" y="2264"/>
                </a:cubicBezTo>
                <a:cubicBezTo>
                  <a:pt x="199" y="2264"/>
                  <a:pt x="252" y="2210"/>
                  <a:pt x="252" y="2137"/>
                </a:cubicBezTo>
                <a:lnTo>
                  <a:pt x="252" y="1383"/>
                </a:lnTo>
                <a:cubicBezTo>
                  <a:pt x="252" y="1315"/>
                  <a:pt x="199" y="1257"/>
                  <a:pt x="125" y="1257"/>
                </a:cubicBezTo>
                <a:close/>
                <a:moveTo>
                  <a:pt x="125" y="2766"/>
                </a:moveTo>
                <a:cubicBezTo>
                  <a:pt x="58" y="2766"/>
                  <a:pt x="0" y="2824"/>
                  <a:pt x="0" y="2892"/>
                </a:cubicBezTo>
                <a:lnTo>
                  <a:pt x="0" y="3651"/>
                </a:lnTo>
                <a:cubicBezTo>
                  <a:pt x="0" y="3719"/>
                  <a:pt x="58" y="3777"/>
                  <a:pt x="125" y="3777"/>
                </a:cubicBezTo>
                <a:cubicBezTo>
                  <a:pt x="199" y="3777"/>
                  <a:pt x="252" y="3719"/>
                  <a:pt x="252" y="3651"/>
                </a:cubicBezTo>
                <a:lnTo>
                  <a:pt x="252" y="2892"/>
                </a:lnTo>
                <a:cubicBezTo>
                  <a:pt x="252" y="2824"/>
                  <a:pt x="199" y="2766"/>
                  <a:pt x="125" y="2766"/>
                </a:cubicBezTo>
                <a:close/>
                <a:moveTo>
                  <a:pt x="125" y="4280"/>
                </a:moveTo>
                <a:cubicBezTo>
                  <a:pt x="58" y="4280"/>
                  <a:pt x="0" y="4338"/>
                  <a:pt x="0" y="4405"/>
                </a:cubicBezTo>
                <a:lnTo>
                  <a:pt x="0" y="5160"/>
                </a:lnTo>
                <a:cubicBezTo>
                  <a:pt x="0" y="5228"/>
                  <a:pt x="58" y="5286"/>
                  <a:pt x="125" y="5286"/>
                </a:cubicBezTo>
                <a:cubicBezTo>
                  <a:pt x="199" y="5286"/>
                  <a:pt x="252" y="5228"/>
                  <a:pt x="252" y="5160"/>
                </a:cubicBezTo>
                <a:lnTo>
                  <a:pt x="252" y="4405"/>
                </a:lnTo>
                <a:cubicBezTo>
                  <a:pt x="252" y="4338"/>
                  <a:pt x="199" y="4280"/>
                  <a:pt x="125" y="4280"/>
                </a:cubicBezTo>
                <a:close/>
                <a:moveTo>
                  <a:pt x="125" y="5789"/>
                </a:moveTo>
                <a:cubicBezTo>
                  <a:pt x="58" y="5789"/>
                  <a:pt x="0" y="5847"/>
                  <a:pt x="0" y="5914"/>
                </a:cubicBezTo>
                <a:lnTo>
                  <a:pt x="0" y="6669"/>
                </a:lnTo>
                <a:cubicBezTo>
                  <a:pt x="0" y="6742"/>
                  <a:pt x="58" y="6800"/>
                  <a:pt x="125" y="6800"/>
                </a:cubicBezTo>
                <a:cubicBezTo>
                  <a:pt x="199" y="6800"/>
                  <a:pt x="252" y="6742"/>
                  <a:pt x="252" y="6669"/>
                </a:cubicBezTo>
                <a:lnTo>
                  <a:pt x="252" y="5914"/>
                </a:lnTo>
                <a:cubicBezTo>
                  <a:pt x="252" y="5847"/>
                  <a:pt x="199" y="5789"/>
                  <a:pt x="125" y="5789"/>
                </a:cubicBezTo>
                <a:close/>
                <a:moveTo>
                  <a:pt x="125" y="7303"/>
                </a:moveTo>
                <a:cubicBezTo>
                  <a:pt x="58" y="7303"/>
                  <a:pt x="0" y="7356"/>
                  <a:pt x="0" y="7429"/>
                </a:cubicBezTo>
                <a:lnTo>
                  <a:pt x="0" y="8184"/>
                </a:lnTo>
                <a:cubicBezTo>
                  <a:pt x="0" y="8251"/>
                  <a:pt x="58" y="8309"/>
                  <a:pt x="125" y="8309"/>
                </a:cubicBezTo>
                <a:cubicBezTo>
                  <a:pt x="199" y="8309"/>
                  <a:pt x="252" y="8251"/>
                  <a:pt x="252" y="8184"/>
                </a:cubicBezTo>
                <a:lnTo>
                  <a:pt x="252" y="7429"/>
                </a:lnTo>
                <a:cubicBezTo>
                  <a:pt x="252" y="7356"/>
                  <a:pt x="199" y="7303"/>
                  <a:pt x="125" y="7303"/>
                </a:cubicBezTo>
                <a:close/>
                <a:moveTo>
                  <a:pt x="125" y="8812"/>
                </a:moveTo>
                <a:cubicBezTo>
                  <a:pt x="58" y="8812"/>
                  <a:pt x="0" y="8870"/>
                  <a:pt x="0" y="8938"/>
                </a:cubicBezTo>
                <a:lnTo>
                  <a:pt x="0" y="9693"/>
                </a:lnTo>
                <a:cubicBezTo>
                  <a:pt x="0" y="9765"/>
                  <a:pt x="58" y="9818"/>
                  <a:pt x="125" y="9818"/>
                </a:cubicBezTo>
                <a:cubicBezTo>
                  <a:pt x="199" y="9818"/>
                  <a:pt x="252" y="9765"/>
                  <a:pt x="252" y="9693"/>
                </a:cubicBezTo>
                <a:lnTo>
                  <a:pt x="252" y="8938"/>
                </a:lnTo>
                <a:cubicBezTo>
                  <a:pt x="252" y="8870"/>
                  <a:pt x="199" y="8812"/>
                  <a:pt x="125" y="8812"/>
                </a:cubicBezTo>
                <a:close/>
                <a:moveTo>
                  <a:pt x="125" y="10321"/>
                </a:moveTo>
                <a:cubicBezTo>
                  <a:pt x="58" y="10321"/>
                  <a:pt x="0" y="10379"/>
                  <a:pt x="0" y="10448"/>
                </a:cubicBezTo>
                <a:lnTo>
                  <a:pt x="0" y="11207"/>
                </a:lnTo>
                <a:cubicBezTo>
                  <a:pt x="0" y="11274"/>
                  <a:pt x="58" y="11332"/>
                  <a:pt x="125" y="11332"/>
                </a:cubicBezTo>
                <a:cubicBezTo>
                  <a:pt x="199" y="11332"/>
                  <a:pt x="252" y="11274"/>
                  <a:pt x="252" y="11207"/>
                </a:cubicBezTo>
                <a:lnTo>
                  <a:pt x="252" y="10448"/>
                </a:lnTo>
                <a:cubicBezTo>
                  <a:pt x="252" y="10379"/>
                  <a:pt x="199" y="10321"/>
                  <a:pt x="125" y="10321"/>
                </a:cubicBezTo>
                <a:close/>
                <a:moveTo>
                  <a:pt x="125" y="11835"/>
                </a:moveTo>
                <a:cubicBezTo>
                  <a:pt x="58" y="11835"/>
                  <a:pt x="0" y="11888"/>
                  <a:pt x="0" y="11961"/>
                </a:cubicBezTo>
                <a:lnTo>
                  <a:pt x="0" y="12716"/>
                </a:lnTo>
                <a:cubicBezTo>
                  <a:pt x="0" y="12783"/>
                  <a:pt x="58" y="12841"/>
                  <a:pt x="125" y="12841"/>
                </a:cubicBezTo>
                <a:cubicBezTo>
                  <a:pt x="199" y="12841"/>
                  <a:pt x="252" y="12783"/>
                  <a:pt x="252" y="12716"/>
                </a:cubicBezTo>
                <a:lnTo>
                  <a:pt x="252" y="11961"/>
                </a:lnTo>
                <a:cubicBezTo>
                  <a:pt x="252" y="11888"/>
                  <a:pt x="199" y="11835"/>
                  <a:pt x="125" y="11835"/>
                </a:cubicBezTo>
                <a:close/>
                <a:moveTo>
                  <a:pt x="125" y="13344"/>
                </a:moveTo>
                <a:cubicBezTo>
                  <a:pt x="58" y="13344"/>
                  <a:pt x="0" y="13402"/>
                  <a:pt x="0" y="13470"/>
                </a:cubicBezTo>
                <a:lnTo>
                  <a:pt x="0" y="14225"/>
                </a:lnTo>
                <a:cubicBezTo>
                  <a:pt x="0" y="14297"/>
                  <a:pt x="58" y="14355"/>
                  <a:pt x="125" y="14355"/>
                </a:cubicBezTo>
                <a:cubicBezTo>
                  <a:pt x="199" y="14355"/>
                  <a:pt x="252" y="14297"/>
                  <a:pt x="252" y="14225"/>
                </a:cubicBezTo>
                <a:lnTo>
                  <a:pt x="252" y="13470"/>
                </a:lnTo>
                <a:cubicBezTo>
                  <a:pt x="252" y="13402"/>
                  <a:pt x="199" y="13344"/>
                  <a:pt x="125" y="13344"/>
                </a:cubicBezTo>
                <a:close/>
                <a:moveTo>
                  <a:pt x="125" y="14859"/>
                </a:moveTo>
                <a:cubicBezTo>
                  <a:pt x="58" y="14859"/>
                  <a:pt x="0" y="14911"/>
                  <a:pt x="0" y="14984"/>
                </a:cubicBezTo>
                <a:lnTo>
                  <a:pt x="0" y="15739"/>
                </a:lnTo>
                <a:cubicBezTo>
                  <a:pt x="0" y="15806"/>
                  <a:pt x="58" y="15864"/>
                  <a:pt x="125" y="15864"/>
                </a:cubicBezTo>
                <a:cubicBezTo>
                  <a:pt x="199" y="15864"/>
                  <a:pt x="252" y="15806"/>
                  <a:pt x="252" y="15739"/>
                </a:cubicBezTo>
                <a:lnTo>
                  <a:pt x="252" y="14984"/>
                </a:lnTo>
                <a:cubicBezTo>
                  <a:pt x="252" y="14911"/>
                  <a:pt x="199" y="14859"/>
                  <a:pt x="125" y="14859"/>
                </a:cubicBezTo>
                <a:close/>
                <a:moveTo>
                  <a:pt x="125" y="16368"/>
                </a:moveTo>
                <a:cubicBezTo>
                  <a:pt x="58" y="16368"/>
                  <a:pt x="0" y="16426"/>
                  <a:pt x="0" y="16493"/>
                </a:cubicBezTo>
                <a:lnTo>
                  <a:pt x="0" y="17248"/>
                </a:lnTo>
                <a:cubicBezTo>
                  <a:pt x="0" y="17320"/>
                  <a:pt x="58" y="17373"/>
                  <a:pt x="125" y="17373"/>
                </a:cubicBezTo>
                <a:cubicBezTo>
                  <a:pt x="199" y="17373"/>
                  <a:pt x="252" y="17320"/>
                  <a:pt x="252" y="17248"/>
                </a:cubicBezTo>
                <a:lnTo>
                  <a:pt x="252" y="16493"/>
                </a:lnTo>
                <a:cubicBezTo>
                  <a:pt x="252" y="16426"/>
                  <a:pt x="199" y="16368"/>
                  <a:pt x="125" y="16368"/>
                </a:cubicBezTo>
                <a:close/>
                <a:moveTo>
                  <a:pt x="125" y="17877"/>
                </a:moveTo>
                <a:cubicBezTo>
                  <a:pt x="58" y="17877"/>
                  <a:pt x="0" y="17935"/>
                  <a:pt x="0" y="18002"/>
                </a:cubicBezTo>
                <a:lnTo>
                  <a:pt x="0" y="18761"/>
                </a:lnTo>
                <a:cubicBezTo>
                  <a:pt x="0" y="18829"/>
                  <a:pt x="58" y="18887"/>
                  <a:pt x="125" y="18887"/>
                </a:cubicBezTo>
                <a:cubicBezTo>
                  <a:pt x="199" y="18887"/>
                  <a:pt x="252" y="18829"/>
                  <a:pt x="252" y="18761"/>
                </a:cubicBezTo>
                <a:lnTo>
                  <a:pt x="252" y="18002"/>
                </a:lnTo>
                <a:cubicBezTo>
                  <a:pt x="252" y="17935"/>
                  <a:pt x="199" y="17877"/>
                  <a:pt x="125" y="17877"/>
                </a:cubicBezTo>
                <a:close/>
                <a:moveTo>
                  <a:pt x="125" y="19391"/>
                </a:moveTo>
                <a:cubicBezTo>
                  <a:pt x="58" y="19391"/>
                  <a:pt x="0" y="19444"/>
                  <a:pt x="0" y="19516"/>
                </a:cubicBezTo>
                <a:lnTo>
                  <a:pt x="0" y="20270"/>
                </a:lnTo>
                <a:cubicBezTo>
                  <a:pt x="0" y="20338"/>
                  <a:pt x="58" y="20396"/>
                  <a:pt x="125" y="20396"/>
                </a:cubicBezTo>
                <a:cubicBezTo>
                  <a:pt x="199" y="20396"/>
                  <a:pt x="252" y="20338"/>
                  <a:pt x="252" y="20270"/>
                </a:cubicBezTo>
                <a:lnTo>
                  <a:pt x="252" y="19516"/>
                </a:lnTo>
                <a:cubicBezTo>
                  <a:pt x="252" y="19444"/>
                  <a:pt x="199" y="19391"/>
                  <a:pt x="125" y="19391"/>
                </a:cubicBezTo>
                <a:close/>
              </a:path>
            </a:pathLst>
          </a:cu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219200" y="753677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600" dirty="0">
                <a:solidFill>
                  <a:schemeClr val="accent5">
                    <a:lumMod val="75000"/>
                  </a:schemeClr>
                </a:solidFill>
              </a:rPr>
              <a:t>İ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ki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maddədən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həlledicinin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yaradılması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 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prinsipinin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nəticələrinin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yeganə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qaydasıdır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.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tamdır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buna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görə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 əgər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boş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bənd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ilə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əldə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edilə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bilərsə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bu o deməkdir ki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bəndlərin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dəsti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(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birləşməsi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əlçatmazdır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9200" y="2582122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prinsipinin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tamlığının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sübutu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Herbrand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teoreminə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əsaslanır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Yararsızlıq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yararlılığa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ikili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olduğundan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teorem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inkarlarında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tətbiq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olunur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7" name="Google Shape;7907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908" name="Google Shape;7908;p55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55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7910" name="Google Shape;7910;p55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5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2" name="Google Shape;7912;p55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3" name="Google Shape;7913;p55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7914" name="Google Shape;7914;p55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55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6" name="Google Shape;7916;p55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7" name="Google Shape;7917;p55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7918" name="Google Shape;7918;p55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5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0" name="Google Shape;7920;p55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7921" name="Google Shape;7921;p55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5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5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4" name="Google Shape;7924;p55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7925" name="Google Shape;7925;p55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5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5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5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5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0" name="Google Shape;7930;p55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7931" name="Google Shape;7931;p55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5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5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5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5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5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5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5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9" name="Google Shape;7939;p55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0" name="Google Shape;7940;p55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1" name="Google Shape;7941;p55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2" name="Google Shape;7942;p55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7943" name="Google Shape;7943;p55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5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5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5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7" name="Google Shape;7947;p55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7948" name="Google Shape;7948;p55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55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0" name="Google Shape;7950;p55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7951" name="Google Shape;7951;p55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5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3" name="Google Shape;7953;p55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7954" name="Google Shape;7954;p55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5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5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5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5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9" name="Google Shape;7959;p55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7960" name="Google Shape;7960;p55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5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55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3" name="Google Shape;7963;p55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7964" name="Google Shape;7964;p55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5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5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5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5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55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5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55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7972" name="Google Shape;7972;p55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5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5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5" name="Google Shape;7975;p55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7976" name="Google Shape;7976;p55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5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5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5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5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5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5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5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4" name="Google Shape;7984;p55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7985" name="Google Shape;7985;p55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5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5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5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5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5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5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5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5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55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7995" name="Google Shape;7995;p55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5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7" name="Google Shape;7997;p55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7998" name="Google Shape;7998;p55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5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5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55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002" name="Google Shape;8002;p55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5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5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5" name="Google Shape;8005;p55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6" name="Google Shape;8006;p55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007" name="Google Shape;8007;p55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5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5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5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5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5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5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4" name="Google Shape;8014;p55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5" name="Google Shape;8015;p55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016" name="Google Shape;8016;p55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5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8" name="Google Shape;8018;p55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019" name="Google Shape;8019;p55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5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1" name="Google Shape;8021;p55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022" name="Google Shape;8022;p55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5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5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5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6" name="Google Shape;8026;p55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027" name="Google Shape;8027;p55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5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9" name="Google Shape;8029;p55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030" name="Google Shape;8030;p55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5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2" name="Google Shape;8032;p55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033" name="Google Shape;8033;p55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5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5" name="Google Shape;8035;p55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036" name="Google Shape;8036;p55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5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8" name="Google Shape;8038;p55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9" name="Google Shape;8039;p55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0" name="Google Shape;8040;p55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041" name="Google Shape;8041;p55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5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3" name="Google Shape;8043;p55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044" name="Google Shape;8044;p55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5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5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55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048" name="Google Shape;8048;p55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5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55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1" name="Google Shape;8051;p55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2" name="Google Shape;8052;p55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3" name="Google Shape;8053;p55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054" name="Google Shape;8054;p55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5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5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5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55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55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5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55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062" name="Google Shape;8062;p55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5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5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55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6" name="Google Shape;8066;p55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067" name="Google Shape;8067;p55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5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5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5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55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072" name="Google Shape;8072;p55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5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5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5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6" name="Google Shape;8076;p55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7" name="Google Shape;8077;p55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078" name="Google Shape;8078;p55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5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5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5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5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5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55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085" name="Google Shape;8085;p55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5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5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55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089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55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092" name="Google Shape;8092;p55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55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5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5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5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55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098" name="Google Shape;8098;p55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5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5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5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5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5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55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5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5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5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5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5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0" name="Google Shape;8110;p55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1" name="Google Shape;8111;p55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112" name="Google Shape;8112;p55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5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5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55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116" name="Google Shape;8116;p55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5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5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5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5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5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2" name="Google Shape;8122;p55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123" name="Google Shape;8123;p55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5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5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5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7" name="Google Shape;8127;p55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128" name="Google Shape;8128;p55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5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5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5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2" name="Google Shape;8132;p55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133" name="Google Shape;8133;p55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5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5" name="Google Shape;8135;p55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136" name="Google Shape;8136;p55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5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5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5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5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141" name="Google Shape;8141;p55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5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5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5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145" name="Google Shape;8145;p55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5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5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8" name="Google Shape;8148;p55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149" name="Google Shape;8149;p55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5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5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55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3" name="Google Shape;8153;p55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154" name="Google Shape;8154;p55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5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5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7" name="Google Shape;8157;p55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158" name="Google Shape;8158;p55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5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55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1" name="Google Shape;8161;p55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162" name="Google Shape;8162;p55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5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4" name="Google Shape;8164;p55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165" name="Google Shape;8165;p55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5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5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5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5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0" name="Google Shape;8170;p55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171" name="Google Shape;8171;p55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5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3" name="Google Shape;8173;p55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174" name="Google Shape;8174;p55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55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5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5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55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179" name="Google Shape;8179;p55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5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5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5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5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55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55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5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5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8" name="Google Shape;8188;p55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189" name="Google Shape;8189;p55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5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55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192" name="Google Shape;8192;p55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5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5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5" name="Google Shape;8195;p55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196" name="Google Shape;8196;p55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5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5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5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0" name="Google Shape;8200;p55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201" name="Google Shape;8201;p55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5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3" name="Google Shape;8203;p55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204" name="Google Shape;8204;p55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5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5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7" name="Google Shape;8207;p55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208" name="Google Shape;8208;p55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5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5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5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55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213" name="Google Shape;8213;p55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5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5" name="Google Shape;8215;p55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216" name="Google Shape;8216;p55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5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5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5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0" name="Google Shape;8220;p55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221" name="Google Shape;8221;p55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5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3" name="Google Shape;8223;p55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224" name="Google Shape;8224;p55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5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5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5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5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55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55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1" name="Google Shape;8231;p55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232" name="Google Shape;8232;p55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5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5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5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5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7" name="Google Shape;8237;p55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238" name="Google Shape;8238;p55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5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0" name="Google Shape;8240;p55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241" name="Google Shape;8241;p55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5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5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5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5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5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5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5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5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0" name="Google Shape;8250;p55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251" name="Google Shape;8251;p55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5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5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4" name="Google Shape;8254;p55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255" name="Google Shape;8255;p55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5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5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8" name="Google Shape;8258;p55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259" name="Google Shape;8259;p55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5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5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5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5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4" name="Google Shape;8264;p55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265" name="Google Shape;8265;p55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5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5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8" name="Google Shape;8268;p55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269" name="Google Shape;8269;p55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5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5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5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3" name="Google Shape;8273;p55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274" name="Google Shape;8274;p55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5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6" name="Google Shape;8276;p55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277" name="Google Shape;8277;p55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5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5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55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5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5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5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4" name="Google Shape;8284;p55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285" name="Google Shape;8285;p55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5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5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55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289" name="Google Shape;8289;p55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5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5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5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5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5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5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6" name="Google Shape;8296;p55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297" name="Google Shape;8297;p55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5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5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5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5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55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303" name="Google Shape;8303;p55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5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5" name="Google Shape;8305;p55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306" name="Google Shape;8306;p55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55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8" name="Google Shape;8308;p55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309" name="Google Shape;8309;p55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5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5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2" name="Google Shape;8312;p55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313" name="Google Shape;8313;p55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5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5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5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5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55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319" name="Google Shape;8319;p55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5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5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2" name="Google Shape;8322;p55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323" name="Google Shape;8323;p55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5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5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5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7" name="Google Shape;8327;p55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328" name="Google Shape;8328;p55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5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5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5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5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5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4" name="Google Shape;8334;p55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335" name="Google Shape;8335;p55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5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7" name="Google Shape;8337;p55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338" name="Google Shape;8338;p55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5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4" name="Google Shape;8344;p56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345" name="Google Shape;8345;p56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346" name="Google Shape;8346;p56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6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6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6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0" name="Google Shape;8350;p56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351" name="Google Shape;8351;p56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6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6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4" name="Google Shape;8354;p56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5" name="Google Shape;8355;p56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356" name="Google Shape;8356;p56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6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8" name="Google Shape;8358;p56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359" name="Google Shape;8359;p56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6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1" name="Google Shape;8361;p56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2" name="Google Shape;8362;p56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363" name="Google Shape;8363;p56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6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6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6" name="Google Shape;8366;p56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7" name="Google Shape;8367;p56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8" name="Google Shape;8368;p56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9" name="Google Shape;8369;p56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0" name="Google Shape;8370;p56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371" name="Google Shape;8371;p56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6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6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6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5" name="Google Shape;8375;p56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376" name="Google Shape;8376;p56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6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8" name="Google Shape;8378;p56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379" name="Google Shape;8379;p56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6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6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56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383" name="Google Shape;8383;p56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6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5" name="Google Shape;8385;p56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6" name="Google Shape;8386;p56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387" name="Google Shape;8387;p56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6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6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6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6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2" name="Google Shape;8392;p56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3" name="Google Shape;8393;p56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4" name="Google Shape;8394;p56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395" name="Google Shape;8395;p56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6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6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6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56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400" name="Google Shape;8400;p56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6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2" name="Google Shape;8402;p56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3" name="Google Shape;8403;p56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404" name="Google Shape;8404;p56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6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6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6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8" name="Google Shape;8408;p56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9" name="Google Shape;8409;p56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0" name="Google Shape;8410;p56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1" name="Google Shape;8411;p56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412" name="Google Shape;8412;p56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6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4" name="Google Shape;8414;p56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415" name="Google Shape;8415;p56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6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6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8" name="Google Shape;8418;p56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9" name="Google Shape;8419;p56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420" name="Google Shape;8420;p56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6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6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6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6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56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426" name="Google Shape;8426;p56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6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6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6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0" name="Google Shape;8430;p56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431" name="Google Shape;8431;p56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6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3" name="Google Shape;8433;p56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34" name="Google Shape;8434;p56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435" name="Google Shape;8435;p56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6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6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56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439" name="Google Shape;8439;p56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6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1" name="Google Shape;8441;p56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2" name="Google Shape;8442;p56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443" name="Google Shape;8443;p56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6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6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6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6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6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6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6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1" name="Google Shape;8451;p56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52" name="Google Shape;8452;p56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453" name="Google Shape;8453;p56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6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5" name="Google Shape;8455;p56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456" name="Google Shape;8456;p56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6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6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6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0" name="Google Shape;8460;p56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461" name="Google Shape;8461;p56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6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6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6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5" name="Google Shape;8465;p56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466" name="Google Shape;8466;p56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6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8" name="Google Shape;8468;p56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469" name="Google Shape;8469;p56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6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6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6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3" name="Google Shape;8473;p56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474" name="Google Shape;8474;p56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6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6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6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8" name="Google Shape;8478;p56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479" name="Google Shape;8479;p56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56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6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6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6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6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6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6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6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6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6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6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6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6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6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6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5" name="Google Shape;8495;p56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496" name="Google Shape;8496;p56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56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6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9" name="Google Shape;8499;p56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0" name="Google Shape;8500;p56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501" name="Google Shape;8501;p56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6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6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56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56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6" name="Google Shape;8506;p56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507" name="Google Shape;8507;p56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6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9" name="Google Shape;8509;p56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10" name="Google Shape;8510;p56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511" name="Google Shape;8511;p56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56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6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4" name="Google Shape;8514;p56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515" name="Google Shape;8515;p56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6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6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6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6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56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521" name="Google Shape;8521;p56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6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6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6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6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6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6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56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529" name="Google Shape;8529;p56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6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6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56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533" name="Google Shape;8533;p56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6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6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6" name="Google Shape;8536;p56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537" name="Google Shape;8537;p56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6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6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56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56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542" name="Google Shape;8542;p56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6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6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6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6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7" name="Google Shape;8547;p56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548" name="Google Shape;8548;p56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6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0" name="Google Shape;8550;p56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551" name="Google Shape;8551;p56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6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6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6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6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6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6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8" name="Google Shape;8558;p56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559" name="Google Shape;8559;p56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6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6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6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6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6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6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6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567" name="Google Shape;8567;p56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6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6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6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6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2" name="Google Shape;8572;p56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573" name="Google Shape;8573;p56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6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6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6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6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6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9" name="Google Shape;8579;p56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580" name="Google Shape;8580;p56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56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6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6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56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585" name="Google Shape;8585;p56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6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6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6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6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6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6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6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3" name="Google Shape;8593;p56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594" name="Google Shape;8594;p56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6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6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6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6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9" name="Google Shape;8599;p56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600" name="Google Shape;8600;p56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6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6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6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4" name="Google Shape;8604;p56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605" name="Google Shape;8605;p56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6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6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6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6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0" name="Google Shape;8610;p56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611" name="Google Shape;8611;p56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6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6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56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56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6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6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6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6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6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6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6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3" name="Google Shape;8623;p56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624" name="Google Shape;8624;p56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6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6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6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6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6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0" name="Google Shape;8630;p56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631" name="Google Shape;8631;p56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6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6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6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6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6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6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56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639" name="Google Shape;8639;p56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6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6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2" name="Google Shape;8642;p56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3" name="Google Shape;8643;p56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644" name="Google Shape;8644;p56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6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6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6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8" name="Google Shape;8648;p56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649" name="Google Shape;8649;p56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6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6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6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6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4" name="Google Shape;8654;p56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5" name="Google Shape;8655;p56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656" name="Google Shape;8656;p56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6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6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56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660" name="Google Shape;8660;p56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6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6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6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6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6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56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667" name="Google Shape;8667;p56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6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6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6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6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6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6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4" name="Google Shape;8674;p56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675" name="Google Shape;8675;p56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6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6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8" name="Google Shape;8678;p56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679" name="Google Shape;8679;p56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6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6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6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6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6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5" name="Google Shape;8685;p56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686" name="Google Shape;8686;p56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6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6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56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690" name="Google Shape;8690;p56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6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6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56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694" name="Google Shape;8694;p56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6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6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6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698" name="Google Shape;8698;p56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6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6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6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6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6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6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6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6" name="Google Shape;8706;p56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707" name="Google Shape;8707;p56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6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6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6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6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6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6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6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5" name="Google Shape;8715;p56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716" name="Google Shape;8716;p56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6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6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9" name="Google Shape;8719;p56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720" name="Google Shape;8720;p56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6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6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6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6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6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6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6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8" name="Google Shape;8728;p56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729" name="Google Shape;8729;p56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6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6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6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6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6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6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6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6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738" name="Google Shape;8738;p56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6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6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6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2" name="Google Shape;8742;p56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743" name="Google Shape;8743;p56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6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6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6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6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6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6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56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751" name="Google Shape;8751;p56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6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6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6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6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6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56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758" name="Google Shape;8758;p56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6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6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6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6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3" name="Google Shape;8763;p56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764" name="Google Shape;8764;p56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6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6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7" name="Google Shape;8767;p56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768" name="Google Shape;8768;p56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6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6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6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6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6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6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5" name="Google Shape;8775;p56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776" name="Google Shape;8776;p56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6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6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9" name="Google Shape;8779;p56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780" name="Google Shape;8780;p56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6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6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6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6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5" name="Google Shape;8785;p56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786" name="Google Shape;8786;p56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6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6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6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0" name="Google Shape;8790;p56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791" name="Google Shape;8791;p56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6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6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6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6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6" name="Google Shape;8796;p56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797" name="Google Shape;8797;p56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6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6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6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6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6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6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56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805" name="Google Shape;8805;p56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6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6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6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6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6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5" name="Google Shape;8815;p5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19201" y="755757"/>
            <a:ext cx="333177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1600" dirty="0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600" dirty="0" err="1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olan</a:t>
            </a:r>
            <a:r>
              <a:rPr lang="az-Latn-AZ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iki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nəzərdə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tutulmuş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hazırlayan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etibarlı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qaydasıdır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dəyişən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dəyişənin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inkar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edilməsidir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İki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dən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birinin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digərini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inkar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etməsi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halın</a:t>
            </a:r>
            <a:r>
              <a:rPr lang="az-Latn-AZ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bir-birini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ması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deyilir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aşağıda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c-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tamamlayıcısı elə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götürülür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).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Yaranan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bənddə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bütün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hərflər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olmaya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ndır.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50979" y="525023"/>
            <a:ext cx="14494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Formal</a:t>
            </a:r>
            <a:r>
              <a:rPr lang="az-Latn-AZ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az-Latn-AZ" sz="1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olaraq</a:t>
            </a:r>
            <a:endParaRPr lang="en-US" sz="1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0893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1" t="29620" r="29886" b="56886"/>
          <a:stretch/>
        </p:blipFill>
        <p:spPr>
          <a:xfrm>
            <a:off x="4593021" y="1303529"/>
            <a:ext cx="3773214" cy="69368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550979" y="875322"/>
            <a:ext cx="32544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ayırıcı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xətt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"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aiddir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mənasını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593021" y="2098167"/>
            <a:ext cx="35814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Həmçinin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aşağıdakı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kimi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yaz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maq olar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70917" r="23563" b="15181"/>
          <a:stretch/>
        </p:blipFill>
        <p:spPr>
          <a:xfrm>
            <a:off x="4550979" y="2537676"/>
            <a:ext cx="4382813" cy="714704"/>
          </a:xfrm>
          <a:prstGeom prst="rect">
            <a:avLst/>
          </a:prstGeom>
        </p:spPr>
      </p:pic>
      <p:sp>
        <p:nvSpPr>
          <p:cNvPr id="45" name="Google Shape;5453;p49"/>
          <p:cNvSpPr/>
          <p:nvPr/>
        </p:nvSpPr>
        <p:spPr>
          <a:xfrm>
            <a:off x="274513" y="4033479"/>
            <a:ext cx="1045668" cy="879794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36;p49"/>
          <p:cNvSpPr/>
          <p:nvPr/>
        </p:nvSpPr>
        <p:spPr>
          <a:xfrm>
            <a:off x="6307643" y="4277711"/>
            <a:ext cx="1049599" cy="725214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4652385" y="2491319"/>
            <a:ext cx="331051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Modus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ponensi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xüsusi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qətnamə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kimi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görülə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 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iki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).</a:t>
            </a:r>
          </a:p>
        </p:txBody>
      </p:sp>
      <p:sp>
        <p:nvSpPr>
          <p:cNvPr id="5" name="Rectangle 4"/>
          <p:cNvSpPr/>
          <p:nvPr/>
        </p:nvSpPr>
        <p:spPr>
          <a:xfrm>
            <a:off x="4652385" y="740690"/>
            <a:ext cx="41404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bir-birini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tamamlayan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hərflərin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cütü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olduqda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qətnamə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müstəqil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t="53947" r="68506" b="35219"/>
          <a:stretch/>
        </p:blipFill>
        <p:spPr>
          <a:xfrm>
            <a:off x="2322786" y="851901"/>
            <a:ext cx="2176130" cy="128149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4077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322786" y="2306653"/>
            <a:ext cx="21179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az-Latn-AZ" sz="1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ekvivalenti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9" t="69467" r="68140" b="20606"/>
          <a:stretch/>
        </p:blipFill>
        <p:spPr>
          <a:xfrm>
            <a:off x="2322786" y="2958190"/>
            <a:ext cx="2170798" cy="1164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subTitle" idx="1"/>
          </p:nvPr>
        </p:nvSpPr>
        <p:spPr>
          <a:xfrm>
            <a:off x="2774828" y="1409951"/>
            <a:ext cx="45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Rezolyusiya rəddi isbat olunacaq ifadəni rədd edir və bu rədd edilən hədəfi doğru olduğunu bildiyi aksiomlara əlavə etməklə bir teoremi isbat edir</a:t>
            </a:r>
            <a:endParaRPr sz="1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5" name="Google Shape;4062;p46"/>
          <p:cNvSpPr/>
          <p:nvPr/>
        </p:nvSpPr>
        <p:spPr>
          <a:xfrm>
            <a:off x="2380887" y="987377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4828" y="1839203"/>
            <a:ext cx="35922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Bunun bir ziddiyətə yol açdığını göstərmək üçün resolyusiya qaydalarından istifadə etmək lazımdır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74829" y="2889959"/>
            <a:ext cx="35922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Teorem isbatı rədd edilmiş hədəfin verilən aksiomalar ilə uyğunsuz olduğunu göstərdikdə əsl hədəfin ardıcıl olmalı olduğu ortaya çıxar</a:t>
            </a:r>
          </a:p>
        </p:txBody>
      </p:sp>
      <p:sp>
        <p:nvSpPr>
          <p:cNvPr id="8" name="Google Shape;4062;p46"/>
          <p:cNvSpPr/>
          <p:nvPr/>
        </p:nvSpPr>
        <p:spPr>
          <a:xfrm>
            <a:off x="2380885" y="3217281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" name="Google Shape;4062;p46"/>
          <p:cNvSpPr/>
          <p:nvPr/>
        </p:nvSpPr>
        <p:spPr>
          <a:xfrm>
            <a:off x="2380886" y="2053316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4826" y="158015"/>
            <a:ext cx="24352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0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rəddi </a:t>
            </a:r>
            <a:endParaRPr lang="en-US" sz="2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74826" y="522329"/>
            <a:ext cx="3472543" cy="457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093028" y="0"/>
            <a:ext cx="517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Rezolyusiya rəddinin sübutu üçün addımlar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93028" y="400111"/>
            <a:ext cx="5043477" cy="1115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585056" y="829228"/>
            <a:ext cx="4294992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800" dirty="0" smtClean="0">
                <a:solidFill>
                  <a:schemeClr val="bg1"/>
                </a:solidFill>
              </a:rPr>
              <a:t>Aksiomları bənd formasına salın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Sübut olunmalı hədəfin inkarını bənd şəklində</a:t>
            </a:r>
          </a:p>
          <a:p>
            <a:r>
              <a:rPr lang="az-Latn-AZ" sz="1800" dirty="0" smtClean="0">
                <a:solidFill>
                  <a:schemeClr val="bg1"/>
                </a:solidFill>
              </a:rPr>
              <a:t>aksiomalar dəstinə əlavə edin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Bu bəndləri bir yerdə həll edin və onlardan məntiqi</a:t>
            </a:r>
          </a:p>
          <a:p>
            <a:r>
              <a:rPr lang="az-Latn-AZ" sz="1800" dirty="0">
                <a:solidFill>
                  <a:schemeClr val="bg1"/>
                </a:solidFill>
              </a:rPr>
              <a:t>y</a:t>
            </a:r>
            <a:r>
              <a:rPr lang="az-Latn-AZ" sz="1800" dirty="0" smtClean="0">
                <a:solidFill>
                  <a:schemeClr val="bg1"/>
                </a:solidFill>
              </a:rPr>
              <a:t>eni bəndlər çixarın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Boş bəndlər yaratmaqla ziddiyət əmələ gətirin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2000" dirty="0" smtClean="0"/>
              <a:t>  </a:t>
            </a:r>
          </a:p>
          <a:p>
            <a:endParaRPr lang="en-US" sz="2000" dirty="0"/>
          </a:p>
        </p:txBody>
      </p:sp>
      <p:grpSp>
        <p:nvGrpSpPr>
          <p:cNvPr id="24" name="Google Shape;5972;p50"/>
          <p:cNvGrpSpPr/>
          <p:nvPr/>
        </p:nvGrpSpPr>
        <p:grpSpPr>
          <a:xfrm>
            <a:off x="4183518" y="2734978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25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5972;p50"/>
          <p:cNvGrpSpPr/>
          <p:nvPr/>
        </p:nvGrpSpPr>
        <p:grpSpPr>
          <a:xfrm>
            <a:off x="4180113" y="859971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28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5972;p50"/>
          <p:cNvGrpSpPr/>
          <p:nvPr/>
        </p:nvGrpSpPr>
        <p:grpSpPr>
          <a:xfrm>
            <a:off x="4180113" y="1639631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31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5972;p50"/>
          <p:cNvGrpSpPr/>
          <p:nvPr/>
        </p:nvGrpSpPr>
        <p:grpSpPr>
          <a:xfrm>
            <a:off x="4180113" y="3657953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34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80;p33"/>
          <p:cNvGrpSpPr/>
          <p:nvPr/>
        </p:nvGrpSpPr>
        <p:grpSpPr>
          <a:xfrm>
            <a:off x="794528" y="588119"/>
            <a:ext cx="1528167" cy="1420757"/>
            <a:chOff x="1446125" y="238125"/>
            <a:chExt cx="4717950" cy="5228350"/>
          </a:xfrm>
        </p:grpSpPr>
        <p:sp>
          <p:nvSpPr>
            <p:cNvPr id="19" name="Google Shape;281;p33"/>
            <p:cNvSpPr/>
            <p:nvPr/>
          </p:nvSpPr>
          <p:spPr>
            <a:xfrm>
              <a:off x="2408075" y="1203150"/>
              <a:ext cx="2368800" cy="1600900"/>
            </a:xfrm>
            <a:custGeom>
              <a:avLst/>
              <a:gdLst/>
              <a:ahLst/>
              <a:cxnLst/>
              <a:rect l="l" t="t" r="r" b="b"/>
              <a:pathLst>
                <a:path w="94752" h="64036" extrusionOk="0">
                  <a:moveTo>
                    <a:pt x="46543" y="0"/>
                  </a:moveTo>
                  <a:cubicBezTo>
                    <a:pt x="45195" y="0"/>
                    <a:pt x="44019" y="883"/>
                    <a:pt x="43627" y="2182"/>
                  </a:cubicBezTo>
                  <a:lnTo>
                    <a:pt x="28358" y="52498"/>
                  </a:lnTo>
                  <a:lnTo>
                    <a:pt x="18971" y="32646"/>
                  </a:lnTo>
                  <a:cubicBezTo>
                    <a:pt x="18481" y="31592"/>
                    <a:pt x="17402" y="30906"/>
                    <a:pt x="16201" y="30906"/>
                  </a:cubicBezTo>
                  <a:lnTo>
                    <a:pt x="3065" y="30906"/>
                  </a:lnTo>
                  <a:cubicBezTo>
                    <a:pt x="1373" y="30906"/>
                    <a:pt x="1" y="32278"/>
                    <a:pt x="1" y="33969"/>
                  </a:cubicBezTo>
                  <a:cubicBezTo>
                    <a:pt x="1" y="35661"/>
                    <a:pt x="1373" y="37033"/>
                    <a:pt x="3065" y="37033"/>
                  </a:cubicBezTo>
                  <a:lnTo>
                    <a:pt x="14265" y="37033"/>
                  </a:lnTo>
                  <a:lnTo>
                    <a:pt x="26201" y="62277"/>
                  </a:lnTo>
                  <a:cubicBezTo>
                    <a:pt x="26761" y="63465"/>
                    <a:pt x="27863" y="64035"/>
                    <a:pt x="28963" y="64035"/>
                  </a:cubicBezTo>
                  <a:cubicBezTo>
                    <a:pt x="30223" y="64035"/>
                    <a:pt x="31480" y="63287"/>
                    <a:pt x="31911" y="61860"/>
                  </a:cubicBezTo>
                  <a:lnTo>
                    <a:pt x="48822" y="6128"/>
                  </a:lnTo>
                  <a:lnTo>
                    <a:pt x="91688" y="6128"/>
                  </a:lnTo>
                  <a:cubicBezTo>
                    <a:pt x="93379" y="6128"/>
                    <a:pt x="94752" y="4755"/>
                    <a:pt x="94752" y="3064"/>
                  </a:cubicBezTo>
                  <a:cubicBezTo>
                    <a:pt x="94752" y="1373"/>
                    <a:pt x="93379" y="0"/>
                    <a:pt x="916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2;p33"/>
            <p:cNvSpPr/>
            <p:nvPr/>
          </p:nvSpPr>
          <p:spPr>
            <a:xfrm>
              <a:off x="3754225" y="1788450"/>
              <a:ext cx="1030000" cy="1015600"/>
            </a:xfrm>
            <a:custGeom>
              <a:avLst/>
              <a:gdLst/>
              <a:ahLst/>
              <a:cxnLst/>
              <a:rect l="l" t="t" r="r" b="b"/>
              <a:pathLst>
                <a:path w="41200" h="40624" extrusionOk="0">
                  <a:moveTo>
                    <a:pt x="3346" y="0"/>
                  </a:moveTo>
                  <a:cubicBezTo>
                    <a:pt x="2562" y="0"/>
                    <a:pt x="1778" y="301"/>
                    <a:pt x="1177" y="901"/>
                  </a:cubicBezTo>
                  <a:cubicBezTo>
                    <a:pt x="1" y="2102"/>
                    <a:pt x="1" y="4038"/>
                    <a:pt x="1177" y="5239"/>
                  </a:cubicBezTo>
                  <a:lnTo>
                    <a:pt x="16275" y="20312"/>
                  </a:lnTo>
                  <a:lnTo>
                    <a:pt x="1177" y="35409"/>
                  </a:lnTo>
                  <a:cubicBezTo>
                    <a:pt x="1" y="36586"/>
                    <a:pt x="1" y="38546"/>
                    <a:pt x="1177" y="39723"/>
                  </a:cubicBezTo>
                  <a:cubicBezTo>
                    <a:pt x="1778" y="40323"/>
                    <a:pt x="2562" y="40624"/>
                    <a:pt x="3346" y="40624"/>
                  </a:cubicBezTo>
                  <a:cubicBezTo>
                    <a:pt x="4130" y="40624"/>
                    <a:pt x="4915" y="40323"/>
                    <a:pt x="5515" y="39723"/>
                  </a:cubicBezTo>
                  <a:lnTo>
                    <a:pt x="20588" y="24650"/>
                  </a:lnTo>
                  <a:lnTo>
                    <a:pt x="35685" y="39723"/>
                  </a:lnTo>
                  <a:cubicBezTo>
                    <a:pt x="36286" y="40323"/>
                    <a:pt x="37070" y="40624"/>
                    <a:pt x="37855" y="40624"/>
                  </a:cubicBezTo>
                  <a:cubicBezTo>
                    <a:pt x="38639" y="40624"/>
                    <a:pt x="39423" y="40323"/>
                    <a:pt x="40024" y="39723"/>
                  </a:cubicBezTo>
                  <a:cubicBezTo>
                    <a:pt x="41200" y="38546"/>
                    <a:pt x="41200" y="36586"/>
                    <a:pt x="40024" y="35409"/>
                  </a:cubicBezTo>
                  <a:lnTo>
                    <a:pt x="24926" y="20312"/>
                  </a:lnTo>
                  <a:lnTo>
                    <a:pt x="40024" y="5239"/>
                  </a:lnTo>
                  <a:cubicBezTo>
                    <a:pt x="41200" y="4038"/>
                    <a:pt x="41200" y="2102"/>
                    <a:pt x="40024" y="901"/>
                  </a:cubicBezTo>
                  <a:cubicBezTo>
                    <a:pt x="39423" y="301"/>
                    <a:pt x="38639" y="0"/>
                    <a:pt x="37855" y="0"/>
                  </a:cubicBezTo>
                  <a:cubicBezTo>
                    <a:pt x="37070" y="0"/>
                    <a:pt x="36286" y="301"/>
                    <a:pt x="35685" y="901"/>
                  </a:cubicBezTo>
                  <a:lnTo>
                    <a:pt x="20588" y="15974"/>
                  </a:lnTo>
                  <a:lnTo>
                    <a:pt x="5515" y="901"/>
                  </a:lnTo>
                  <a:cubicBezTo>
                    <a:pt x="4915" y="301"/>
                    <a:pt x="4130" y="0"/>
                    <a:pt x="33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3;p33"/>
            <p:cNvSpPr/>
            <p:nvPr/>
          </p:nvSpPr>
          <p:spPr>
            <a:xfrm>
              <a:off x="1446125" y="238125"/>
              <a:ext cx="4717950" cy="5228350"/>
            </a:xfrm>
            <a:custGeom>
              <a:avLst/>
              <a:gdLst/>
              <a:ahLst/>
              <a:cxnLst/>
              <a:rect l="l" t="t" r="r" b="b"/>
              <a:pathLst>
                <a:path w="188718" h="209134" extrusionOk="0">
                  <a:moveTo>
                    <a:pt x="58552" y="125730"/>
                  </a:moveTo>
                  <a:lnTo>
                    <a:pt x="58552" y="137837"/>
                  </a:lnTo>
                  <a:lnTo>
                    <a:pt x="58527" y="138009"/>
                  </a:lnTo>
                  <a:cubicBezTo>
                    <a:pt x="58454" y="139210"/>
                    <a:pt x="57449" y="140190"/>
                    <a:pt x="56223" y="140190"/>
                  </a:cubicBezTo>
                  <a:lnTo>
                    <a:pt x="29141" y="140190"/>
                  </a:lnTo>
                  <a:cubicBezTo>
                    <a:pt x="27940" y="140190"/>
                    <a:pt x="26935" y="139283"/>
                    <a:pt x="26837" y="138107"/>
                  </a:cubicBezTo>
                  <a:cubicBezTo>
                    <a:pt x="26837" y="138082"/>
                    <a:pt x="26837" y="138033"/>
                    <a:pt x="26837" y="138009"/>
                  </a:cubicBezTo>
                  <a:lnTo>
                    <a:pt x="26813" y="125730"/>
                  </a:lnTo>
                  <a:close/>
                  <a:moveTo>
                    <a:pt x="73919" y="141244"/>
                  </a:moveTo>
                  <a:lnTo>
                    <a:pt x="61052" y="190335"/>
                  </a:lnTo>
                  <a:lnTo>
                    <a:pt x="49312" y="190335"/>
                  </a:lnTo>
                  <a:lnTo>
                    <a:pt x="61297" y="144626"/>
                  </a:lnTo>
                  <a:cubicBezTo>
                    <a:pt x="62424" y="143744"/>
                    <a:pt x="63355" y="142617"/>
                    <a:pt x="63968" y="141244"/>
                  </a:cubicBezTo>
                  <a:close/>
                  <a:moveTo>
                    <a:pt x="126539" y="141244"/>
                  </a:moveTo>
                  <a:lnTo>
                    <a:pt x="139406" y="190335"/>
                  </a:lnTo>
                  <a:lnTo>
                    <a:pt x="127666" y="190335"/>
                  </a:lnTo>
                  <a:lnTo>
                    <a:pt x="114799" y="141244"/>
                  </a:lnTo>
                  <a:close/>
                  <a:moveTo>
                    <a:pt x="62890" y="196462"/>
                  </a:moveTo>
                  <a:cubicBezTo>
                    <a:pt x="64115" y="196462"/>
                    <a:pt x="65144" y="197467"/>
                    <a:pt x="65144" y="198717"/>
                  </a:cubicBezTo>
                  <a:lnTo>
                    <a:pt x="65144" y="200751"/>
                  </a:lnTo>
                  <a:cubicBezTo>
                    <a:pt x="65144" y="202001"/>
                    <a:pt x="64115" y="203006"/>
                    <a:pt x="62890" y="203006"/>
                  </a:cubicBezTo>
                  <a:lnTo>
                    <a:pt x="42229" y="203006"/>
                  </a:lnTo>
                  <a:cubicBezTo>
                    <a:pt x="40979" y="203006"/>
                    <a:pt x="39974" y="202001"/>
                    <a:pt x="39974" y="200751"/>
                  </a:cubicBezTo>
                  <a:lnTo>
                    <a:pt x="39974" y="198717"/>
                  </a:lnTo>
                  <a:cubicBezTo>
                    <a:pt x="39974" y="197467"/>
                    <a:pt x="40979" y="196462"/>
                    <a:pt x="42229" y="196462"/>
                  </a:cubicBezTo>
                  <a:close/>
                  <a:moveTo>
                    <a:pt x="146489" y="196462"/>
                  </a:moveTo>
                  <a:cubicBezTo>
                    <a:pt x="147739" y="196462"/>
                    <a:pt x="148744" y="197467"/>
                    <a:pt x="148744" y="198717"/>
                  </a:cubicBezTo>
                  <a:lnTo>
                    <a:pt x="148744" y="200751"/>
                  </a:lnTo>
                  <a:cubicBezTo>
                    <a:pt x="148744" y="202001"/>
                    <a:pt x="147739" y="203006"/>
                    <a:pt x="146489" y="203006"/>
                  </a:cubicBezTo>
                  <a:lnTo>
                    <a:pt x="125828" y="203006"/>
                  </a:lnTo>
                  <a:cubicBezTo>
                    <a:pt x="124578" y="203006"/>
                    <a:pt x="123573" y="202001"/>
                    <a:pt x="123573" y="200751"/>
                  </a:cubicBezTo>
                  <a:lnTo>
                    <a:pt x="123573" y="198717"/>
                  </a:lnTo>
                  <a:cubicBezTo>
                    <a:pt x="123573" y="197467"/>
                    <a:pt x="124603" y="196462"/>
                    <a:pt x="125828" y="196462"/>
                  </a:cubicBezTo>
                  <a:close/>
                  <a:moveTo>
                    <a:pt x="10760" y="0"/>
                  </a:moveTo>
                  <a:cubicBezTo>
                    <a:pt x="4828" y="0"/>
                    <a:pt x="0" y="4828"/>
                    <a:pt x="0" y="10784"/>
                  </a:cubicBezTo>
                  <a:lnTo>
                    <a:pt x="0" y="130460"/>
                  </a:lnTo>
                  <a:cubicBezTo>
                    <a:pt x="0" y="136416"/>
                    <a:pt x="4828" y="141244"/>
                    <a:pt x="10760" y="141244"/>
                  </a:cubicBezTo>
                  <a:lnTo>
                    <a:pt x="21396" y="141244"/>
                  </a:lnTo>
                  <a:cubicBezTo>
                    <a:pt x="22720" y="144234"/>
                    <a:pt x="25685" y="146317"/>
                    <a:pt x="29141" y="146317"/>
                  </a:cubicBezTo>
                  <a:lnTo>
                    <a:pt x="54508" y="146317"/>
                  </a:lnTo>
                  <a:lnTo>
                    <a:pt x="42964" y="190335"/>
                  </a:lnTo>
                  <a:lnTo>
                    <a:pt x="42229" y="190335"/>
                  </a:lnTo>
                  <a:cubicBezTo>
                    <a:pt x="37597" y="190335"/>
                    <a:pt x="33847" y="194085"/>
                    <a:pt x="33847" y="198717"/>
                  </a:cubicBezTo>
                  <a:lnTo>
                    <a:pt x="33847" y="200751"/>
                  </a:lnTo>
                  <a:cubicBezTo>
                    <a:pt x="33847" y="205384"/>
                    <a:pt x="37597" y="209133"/>
                    <a:pt x="42229" y="209133"/>
                  </a:cubicBezTo>
                  <a:lnTo>
                    <a:pt x="62890" y="209133"/>
                  </a:lnTo>
                  <a:cubicBezTo>
                    <a:pt x="67497" y="209133"/>
                    <a:pt x="71272" y="205384"/>
                    <a:pt x="71272" y="200751"/>
                  </a:cubicBezTo>
                  <a:lnTo>
                    <a:pt x="71272" y="198717"/>
                  </a:lnTo>
                  <a:cubicBezTo>
                    <a:pt x="71272" y="195605"/>
                    <a:pt x="69581" y="192909"/>
                    <a:pt x="67081" y="191463"/>
                  </a:cubicBezTo>
                  <a:lnTo>
                    <a:pt x="80242" y="141244"/>
                  </a:lnTo>
                  <a:lnTo>
                    <a:pt x="108451" y="141244"/>
                  </a:lnTo>
                  <a:lnTo>
                    <a:pt x="121637" y="191463"/>
                  </a:lnTo>
                  <a:cubicBezTo>
                    <a:pt x="119137" y="192909"/>
                    <a:pt x="117446" y="195605"/>
                    <a:pt x="117446" y="198717"/>
                  </a:cubicBezTo>
                  <a:lnTo>
                    <a:pt x="117446" y="200751"/>
                  </a:lnTo>
                  <a:cubicBezTo>
                    <a:pt x="117446" y="205384"/>
                    <a:pt x="121221" y="209133"/>
                    <a:pt x="125828" y="209133"/>
                  </a:cubicBezTo>
                  <a:lnTo>
                    <a:pt x="146489" y="209133"/>
                  </a:lnTo>
                  <a:cubicBezTo>
                    <a:pt x="151121" y="209133"/>
                    <a:pt x="154871" y="205384"/>
                    <a:pt x="154871" y="200751"/>
                  </a:cubicBezTo>
                  <a:lnTo>
                    <a:pt x="154871" y="198717"/>
                  </a:lnTo>
                  <a:cubicBezTo>
                    <a:pt x="154871" y="194085"/>
                    <a:pt x="151121" y="190335"/>
                    <a:pt x="146489" y="190335"/>
                  </a:cubicBezTo>
                  <a:lnTo>
                    <a:pt x="145754" y="190335"/>
                  </a:lnTo>
                  <a:lnTo>
                    <a:pt x="132862" y="141244"/>
                  </a:lnTo>
                  <a:lnTo>
                    <a:pt x="177934" y="141244"/>
                  </a:lnTo>
                  <a:cubicBezTo>
                    <a:pt x="183889" y="141244"/>
                    <a:pt x="188718" y="136416"/>
                    <a:pt x="188718" y="130460"/>
                  </a:cubicBezTo>
                  <a:lnTo>
                    <a:pt x="188718" y="10784"/>
                  </a:lnTo>
                  <a:cubicBezTo>
                    <a:pt x="188718" y="4828"/>
                    <a:pt x="183889" y="0"/>
                    <a:pt x="177934" y="0"/>
                  </a:cubicBezTo>
                  <a:lnTo>
                    <a:pt x="101515" y="0"/>
                  </a:lnTo>
                  <a:cubicBezTo>
                    <a:pt x="99800" y="0"/>
                    <a:pt x="98452" y="1372"/>
                    <a:pt x="98452" y="3064"/>
                  </a:cubicBezTo>
                  <a:cubicBezTo>
                    <a:pt x="98452" y="4755"/>
                    <a:pt x="99800" y="6127"/>
                    <a:pt x="101515" y="6127"/>
                  </a:cubicBezTo>
                  <a:lnTo>
                    <a:pt x="177934" y="6127"/>
                  </a:lnTo>
                  <a:cubicBezTo>
                    <a:pt x="180507" y="6127"/>
                    <a:pt x="182591" y="8210"/>
                    <a:pt x="182591" y="10784"/>
                  </a:cubicBezTo>
                  <a:lnTo>
                    <a:pt x="182591" y="130460"/>
                  </a:lnTo>
                  <a:cubicBezTo>
                    <a:pt x="182591" y="133034"/>
                    <a:pt x="180507" y="135117"/>
                    <a:pt x="177934" y="135117"/>
                  </a:cubicBezTo>
                  <a:lnTo>
                    <a:pt x="64679" y="135117"/>
                  </a:lnTo>
                  <a:lnTo>
                    <a:pt x="64679" y="128549"/>
                  </a:lnTo>
                  <a:lnTo>
                    <a:pt x="170312" y="128549"/>
                  </a:lnTo>
                  <a:cubicBezTo>
                    <a:pt x="173473" y="128549"/>
                    <a:pt x="176022" y="126000"/>
                    <a:pt x="176022" y="122838"/>
                  </a:cubicBezTo>
                  <a:lnTo>
                    <a:pt x="176022" y="78722"/>
                  </a:lnTo>
                  <a:cubicBezTo>
                    <a:pt x="176022" y="77031"/>
                    <a:pt x="174650" y="75659"/>
                    <a:pt x="172959" y="75659"/>
                  </a:cubicBezTo>
                  <a:cubicBezTo>
                    <a:pt x="171267" y="75659"/>
                    <a:pt x="169895" y="77031"/>
                    <a:pt x="169895" y="78722"/>
                  </a:cubicBezTo>
                  <a:lnTo>
                    <a:pt x="169895" y="122421"/>
                  </a:lnTo>
                  <a:lnTo>
                    <a:pt x="63821" y="122421"/>
                  </a:lnTo>
                  <a:cubicBezTo>
                    <a:pt x="62792" y="120730"/>
                    <a:pt x="60904" y="119603"/>
                    <a:pt x="58821" y="119603"/>
                  </a:cubicBezTo>
                  <a:lnTo>
                    <a:pt x="26543" y="119603"/>
                  </a:lnTo>
                  <a:cubicBezTo>
                    <a:pt x="24460" y="119603"/>
                    <a:pt x="22573" y="120730"/>
                    <a:pt x="21543" y="122421"/>
                  </a:cubicBezTo>
                  <a:lnTo>
                    <a:pt x="18798" y="122421"/>
                  </a:lnTo>
                  <a:lnTo>
                    <a:pt x="18798" y="18823"/>
                  </a:lnTo>
                  <a:lnTo>
                    <a:pt x="169895" y="18823"/>
                  </a:lnTo>
                  <a:lnTo>
                    <a:pt x="169895" y="64434"/>
                  </a:lnTo>
                  <a:cubicBezTo>
                    <a:pt x="169895" y="66125"/>
                    <a:pt x="171267" y="67497"/>
                    <a:pt x="172959" y="67497"/>
                  </a:cubicBezTo>
                  <a:cubicBezTo>
                    <a:pt x="174650" y="67497"/>
                    <a:pt x="176022" y="66125"/>
                    <a:pt x="176022" y="64434"/>
                  </a:cubicBezTo>
                  <a:lnTo>
                    <a:pt x="176022" y="18406"/>
                  </a:lnTo>
                  <a:cubicBezTo>
                    <a:pt x="176022" y="15244"/>
                    <a:pt x="173473" y="12696"/>
                    <a:pt x="170312" y="12696"/>
                  </a:cubicBezTo>
                  <a:lnTo>
                    <a:pt x="18406" y="12696"/>
                  </a:lnTo>
                  <a:cubicBezTo>
                    <a:pt x="15245" y="12696"/>
                    <a:pt x="12671" y="15244"/>
                    <a:pt x="12671" y="18406"/>
                  </a:cubicBezTo>
                  <a:lnTo>
                    <a:pt x="12671" y="122838"/>
                  </a:lnTo>
                  <a:cubicBezTo>
                    <a:pt x="12671" y="126000"/>
                    <a:pt x="15245" y="128549"/>
                    <a:pt x="18406" y="128549"/>
                  </a:cubicBezTo>
                  <a:lnTo>
                    <a:pt x="20686" y="128549"/>
                  </a:lnTo>
                  <a:lnTo>
                    <a:pt x="20686" y="135117"/>
                  </a:lnTo>
                  <a:lnTo>
                    <a:pt x="10760" y="135117"/>
                  </a:lnTo>
                  <a:cubicBezTo>
                    <a:pt x="8211" y="135117"/>
                    <a:pt x="6127" y="133034"/>
                    <a:pt x="6127" y="130460"/>
                  </a:cubicBezTo>
                  <a:lnTo>
                    <a:pt x="6127" y="10784"/>
                  </a:lnTo>
                  <a:cubicBezTo>
                    <a:pt x="6127" y="8210"/>
                    <a:pt x="8211" y="6127"/>
                    <a:pt x="10760" y="6127"/>
                  </a:cubicBezTo>
                  <a:lnTo>
                    <a:pt x="87202" y="6127"/>
                  </a:lnTo>
                  <a:cubicBezTo>
                    <a:pt x="88893" y="6127"/>
                    <a:pt x="90266" y="4755"/>
                    <a:pt x="90266" y="3064"/>
                  </a:cubicBezTo>
                  <a:cubicBezTo>
                    <a:pt x="90266" y="1372"/>
                    <a:pt x="88893" y="0"/>
                    <a:pt x="8720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/>
          <p:nvPr/>
        </p:nvSpPr>
        <p:spPr>
          <a:xfrm>
            <a:off x="2109400" y="1997579"/>
            <a:ext cx="242969" cy="355428"/>
          </a:xfrm>
          <a:custGeom>
            <a:avLst/>
            <a:gdLst/>
            <a:ahLst/>
            <a:cxnLst/>
            <a:rect l="l" t="t" r="r" b="b"/>
            <a:pathLst>
              <a:path w="142713" h="208768" extrusionOk="0">
                <a:moveTo>
                  <a:pt x="50953" y="37317"/>
                </a:moveTo>
                <a:cubicBezTo>
                  <a:pt x="54313" y="37317"/>
                  <a:pt x="57086" y="40057"/>
                  <a:pt x="57086" y="43417"/>
                </a:cubicBezTo>
                <a:cubicBezTo>
                  <a:pt x="57086" y="46810"/>
                  <a:pt x="54313" y="49550"/>
                  <a:pt x="50953" y="49550"/>
                </a:cubicBezTo>
                <a:cubicBezTo>
                  <a:pt x="47593" y="49550"/>
                  <a:pt x="44853" y="46810"/>
                  <a:pt x="44853" y="43417"/>
                </a:cubicBezTo>
                <a:cubicBezTo>
                  <a:pt x="44853" y="40057"/>
                  <a:pt x="47593" y="37317"/>
                  <a:pt x="50953" y="37317"/>
                </a:cubicBezTo>
                <a:close/>
                <a:moveTo>
                  <a:pt x="71341" y="37317"/>
                </a:moveTo>
                <a:cubicBezTo>
                  <a:pt x="74700" y="37317"/>
                  <a:pt x="77473" y="40057"/>
                  <a:pt x="77473" y="43417"/>
                </a:cubicBezTo>
                <a:cubicBezTo>
                  <a:pt x="77473" y="46810"/>
                  <a:pt x="74700" y="49550"/>
                  <a:pt x="71341" y="49550"/>
                </a:cubicBezTo>
                <a:cubicBezTo>
                  <a:pt x="67981" y="49550"/>
                  <a:pt x="65241" y="46810"/>
                  <a:pt x="65241" y="43417"/>
                </a:cubicBezTo>
                <a:cubicBezTo>
                  <a:pt x="65241" y="40057"/>
                  <a:pt x="67981" y="37317"/>
                  <a:pt x="71341" y="37317"/>
                </a:cubicBezTo>
                <a:close/>
                <a:moveTo>
                  <a:pt x="91728" y="37317"/>
                </a:moveTo>
                <a:cubicBezTo>
                  <a:pt x="95088" y="37317"/>
                  <a:pt x="97861" y="40057"/>
                  <a:pt x="97861" y="43417"/>
                </a:cubicBezTo>
                <a:cubicBezTo>
                  <a:pt x="97861" y="46810"/>
                  <a:pt x="95088" y="49550"/>
                  <a:pt x="91728" y="49550"/>
                </a:cubicBezTo>
                <a:cubicBezTo>
                  <a:pt x="88368" y="49550"/>
                  <a:pt x="85628" y="46810"/>
                  <a:pt x="85628" y="43417"/>
                </a:cubicBezTo>
                <a:cubicBezTo>
                  <a:pt x="85628" y="40057"/>
                  <a:pt x="88368" y="37317"/>
                  <a:pt x="91728" y="37317"/>
                </a:cubicBezTo>
                <a:close/>
                <a:moveTo>
                  <a:pt x="112115" y="37317"/>
                </a:moveTo>
                <a:cubicBezTo>
                  <a:pt x="115475" y="37317"/>
                  <a:pt x="118248" y="40057"/>
                  <a:pt x="118248" y="43417"/>
                </a:cubicBezTo>
                <a:cubicBezTo>
                  <a:pt x="118248" y="46810"/>
                  <a:pt x="115475" y="49550"/>
                  <a:pt x="112115" y="49550"/>
                </a:cubicBezTo>
                <a:cubicBezTo>
                  <a:pt x="108756" y="49550"/>
                  <a:pt x="106015" y="46810"/>
                  <a:pt x="106015" y="43417"/>
                </a:cubicBezTo>
                <a:cubicBezTo>
                  <a:pt x="106015" y="40057"/>
                  <a:pt x="108756" y="37317"/>
                  <a:pt x="112115" y="37317"/>
                </a:cubicBezTo>
                <a:close/>
                <a:moveTo>
                  <a:pt x="37285" y="47495"/>
                </a:moveTo>
                <a:cubicBezTo>
                  <a:pt x="39047" y="53399"/>
                  <a:pt x="44494" y="57705"/>
                  <a:pt x="50953" y="57705"/>
                </a:cubicBezTo>
                <a:cubicBezTo>
                  <a:pt x="54933" y="57705"/>
                  <a:pt x="58554" y="56041"/>
                  <a:pt x="61163" y="53399"/>
                </a:cubicBezTo>
                <a:cubicBezTo>
                  <a:pt x="63740" y="56041"/>
                  <a:pt x="67361" y="57705"/>
                  <a:pt x="71341" y="57705"/>
                </a:cubicBezTo>
                <a:cubicBezTo>
                  <a:pt x="75320" y="57705"/>
                  <a:pt x="78941" y="56041"/>
                  <a:pt x="81551" y="53399"/>
                </a:cubicBezTo>
                <a:cubicBezTo>
                  <a:pt x="84128" y="56041"/>
                  <a:pt x="87748" y="57705"/>
                  <a:pt x="91728" y="57705"/>
                </a:cubicBezTo>
                <a:cubicBezTo>
                  <a:pt x="95708" y="57705"/>
                  <a:pt x="99328" y="56041"/>
                  <a:pt x="101938" y="53399"/>
                </a:cubicBezTo>
                <a:cubicBezTo>
                  <a:pt x="104515" y="56041"/>
                  <a:pt x="108136" y="57705"/>
                  <a:pt x="112115" y="57705"/>
                </a:cubicBezTo>
                <a:cubicBezTo>
                  <a:pt x="114301" y="57705"/>
                  <a:pt x="116389" y="57215"/>
                  <a:pt x="118248" y="56302"/>
                </a:cubicBezTo>
                <a:lnTo>
                  <a:pt x="118248" y="71307"/>
                </a:lnTo>
                <a:cubicBezTo>
                  <a:pt x="116389" y="70426"/>
                  <a:pt x="114301" y="69937"/>
                  <a:pt x="112115" y="69937"/>
                </a:cubicBezTo>
                <a:cubicBezTo>
                  <a:pt x="108136" y="69937"/>
                  <a:pt x="104515" y="71568"/>
                  <a:pt x="101938" y="74210"/>
                </a:cubicBezTo>
                <a:cubicBezTo>
                  <a:pt x="99328" y="71568"/>
                  <a:pt x="95708" y="69937"/>
                  <a:pt x="91728" y="69937"/>
                </a:cubicBezTo>
                <a:cubicBezTo>
                  <a:pt x="87748" y="69937"/>
                  <a:pt x="84128" y="71568"/>
                  <a:pt x="81551" y="74210"/>
                </a:cubicBezTo>
                <a:cubicBezTo>
                  <a:pt x="78941" y="71568"/>
                  <a:pt x="75320" y="69937"/>
                  <a:pt x="71341" y="69937"/>
                </a:cubicBezTo>
                <a:cubicBezTo>
                  <a:pt x="64882" y="69937"/>
                  <a:pt x="59434" y="74243"/>
                  <a:pt x="57673" y="80114"/>
                </a:cubicBezTo>
                <a:lnTo>
                  <a:pt x="44233" y="80114"/>
                </a:lnTo>
                <a:cubicBezTo>
                  <a:pt x="42472" y="74243"/>
                  <a:pt x="37024" y="69937"/>
                  <a:pt x="30566" y="69937"/>
                </a:cubicBezTo>
                <a:cubicBezTo>
                  <a:pt x="28380" y="69937"/>
                  <a:pt x="26293" y="70426"/>
                  <a:pt x="24466" y="71307"/>
                </a:cubicBezTo>
                <a:lnTo>
                  <a:pt x="24466" y="47495"/>
                </a:lnTo>
                <a:close/>
                <a:moveTo>
                  <a:pt x="30566" y="78092"/>
                </a:moveTo>
                <a:cubicBezTo>
                  <a:pt x="33926" y="78092"/>
                  <a:pt x="36698" y="80832"/>
                  <a:pt x="36698" y="84192"/>
                </a:cubicBezTo>
                <a:cubicBezTo>
                  <a:pt x="36698" y="87584"/>
                  <a:pt x="33926" y="90324"/>
                  <a:pt x="30566" y="90324"/>
                </a:cubicBezTo>
                <a:cubicBezTo>
                  <a:pt x="27206" y="90324"/>
                  <a:pt x="24466" y="87584"/>
                  <a:pt x="24466" y="84192"/>
                </a:cubicBezTo>
                <a:cubicBezTo>
                  <a:pt x="24466" y="80832"/>
                  <a:pt x="27206" y="78092"/>
                  <a:pt x="30566" y="78092"/>
                </a:cubicBezTo>
                <a:close/>
                <a:moveTo>
                  <a:pt x="71341" y="78092"/>
                </a:moveTo>
                <a:cubicBezTo>
                  <a:pt x="74700" y="78092"/>
                  <a:pt x="77473" y="80832"/>
                  <a:pt x="77473" y="84192"/>
                </a:cubicBezTo>
                <a:cubicBezTo>
                  <a:pt x="77473" y="87584"/>
                  <a:pt x="74700" y="90324"/>
                  <a:pt x="71341" y="90324"/>
                </a:cubicBezTo>
                <a:cubicBezTo>
                  <a:pt x="67981" y="90324"/>
                  <a:pt x="65241" y="87584"/>
                  <a:pt x="65241" y="84192"/>
                </a:cubicBezTo>
                <a:cubicBezTo>
                  <a:pt x="65241" y="80832"/>
                  <a:pt x="67981" y="78092"/>
                  <a:pt x="71341" y="78092"/>
                </a:cubicBezTo>
                <a:close/>
                <a:moveTo>
                  <a:pt x="91728" y="78092"/>
                </a:moveTo>
                <a:cubicBezTo>
                  <a:pt x="95088" y="78092"/>
                  <a:pt x="97861" y="80832"/>
                  <a:pt x="97861" y="84192"/>
                </a:cubicBezTo>
                <a:cubicBezTo>
                  <a:pt x="97861" y="87584"/>
                  <a:pt x="95088" y="90324"/>
                  <a:pt x="91728" y="90324"/>
                </a:cubicBezTo>
                <a:cubicBezTo>
                  <a:pt x="88368" y="90324"/>
                  <a:pt x="85628" y="87584"/>
                  <a:pt x="85628" y="84192"/>
                </a:cubicBezTo>
                <a:cubicBezTo>
                  <a:pt x="85628" y="80832"/>
                  <a:pt x="88368" y="78092"/>
                  <a:pt x="91728" y="78092"/>
                </a:cubicBezTo>
                <a:close/>
                <a:moveTo>
                  <a:pt x="112115" y="78092"/>
                </a:moveTo>
                <a:cubicBezTo>
                  <a:pt x="115475" y="78092"/>
                  <a:pt x="118248" y="80832"/>
                  <a:pt x="118248" y="84192"/>
                </a:cubicBezTo>
                <a:cubicBezTo>
                  <a:pt x="118248" y="87584"/>
                  <a:pt x="115475" y="90324"/>
                  <a:pt x="112115" y="90324"/>
                </a:cubicBezTo>
                <a:cubicBezTo>
                  <a:pt x="108756" y="90324"/>
                  <a:pt x="106015" y="87584"/>
                  <a:pt x="106015" y="84192"/>
                </a:cubicBezTo>
                <a:cubicBezTo>
                  <a:pt x="106015" y="80832"/>
                  <a:pt x="108756" y="78092"/>
                  <a:pt x="112115" y="78092"/>
                </a:cubicBezTo>
                <a:close/>
                <a:moveTo>
                  <a:pt x="57673" y="88269"/>
                </a:moveTo>
                <a:cubicBezTo>
                  <a:pt x="59434" y="94174"/>
                  <a:pt x="64882" y="98479"/>
                  <a:pt x="71341" y="98479"/>
                </a:cubicBezTo>
                <a:cubicBezTo>
                  <a:pt x="75320" y="98479"/>
                  <a:pt x="78941" y="96816"/>
                  <a:pt x="81551" y="94174"/>
                </a:cubicBezTo>
                <a:cubicBezTo>
                  <a:pt x="84128" y="96816"/>
                  <a:pt x="87748" y="98479"/>
                  <a:pt x="91728" y="98479"/>
                </a:cubicBezTo>
                <a:cubicBezTo>
                  <a:pt x="95708" y="98479"/>
                  <a:pt x="99328" y="96816"/>
                  <a:pt x="101938" y="94174"/>
                </a:cubicBezTo>
                <a:cubicBezTo>
                  <a:pt x="104515" y="96816"/>
                  <a:pt x="108136" y="98479"/>
                  <a:pt x="112115" y="98479"/>
                </a:cubicBezTo>
                <a:cubicBezTo>
                  <a:pt x="114301" y="98479"/>
                  <a:pt x="116389" y="97990"/>
                  <a:pt x="118248" y="97077"/>
                </a:cubicBezTo>
                <a:lnTo>
                  <a:pt x="118248" y="112082"/>
                </a:lnTo>
                <a:cubicBezTo>
                  <a:pt x="116389" y="111201"/>
                  <a:pt x="114301" y="110712"/>
                  <a:pt x="112115" y="110712"/>
                </a:cubicBezTo>
                <a:cubicBezTo>
                  <a:pt x="108136" y="110712"/>
                  <a:pt x="104515" y="112343"/>
                  <a:pt x="101938" y="114985"/>
                </a:cubicBezTo>
                <a:cubicBezTo>
                  <a:pt x="99328" y="112343"/>
                  <a:pt x="95708" y="110712"/>
                  <a:pt x="91728" y="110712"/>
                </a:cubicBezTo>
                <a:cubicBezTo>
                  <a:pt x="85269" y="110712"/>
                  <a:pt x="79822" y="115018"/>
                  <a:pt x="78060" y="120889"/>
                </a:cubicBezTo>
                <a:lnTo>
                  <a:pt x="64621" y="120889"/>
                </a:lnTo>
                <a:cubicBezTo>
                  <a:pt x="62859" y="115018"/>
                  <a:pt x="57412" y="110712"/>
                  <a:pt x="50953" y="110712"/>
                </a:cubicBezTo>
                <a:cubicBezTo>
                  <a:pt x="46974" y="110712"/>
                  <a:pt x="43353" y="112343"/>
                  <a:pt x="40776" y="114985"/>
                </a:cubicBezTo>
                <a:cubicBezTo>
                  <a:pt x="38166" y="112343"/>
                  <a:pt x="34545" y="110712"/>
                  <a:pt x="30566" y="110712"/>
                </a:cubicBezTo>
                <a:cubicBezTo>
                  <a:pt x="28380" y="110712"/>
                  <a:pt x="26293" y="111201"/>
                  <a:pt x="24466" y="112082"/>
                </a:cubicBezTo>
                <a:lnTo>
                  <a:pt x="24466" y="97077"/>
                </a:lnTo>
                <a:cubicBezTo>
                  <a:pt x="26293" y="97990"/>
                  <a:pt x="28380" y="98479"/>
                  <a:pt x="30566" y="98479"/>
                </a:cubicBezTo>
                <a:cubicBezTo>
                  <a:pt x="37024" y="98479"/>
                  <a:pt x="42472" y="94174"/>
                  <a:pt x="44233" y="88269"/>
                </a:cubicBezTo>
                <a:close/>
                <a:moveTo>
                  <a:pt x="30566" y="118867"/>
                </a:moveTo>
                <a:cubicBezTo>
                  <a:pt x="33926" y="118867"/>
                  <a:pt x="36698" y="121607"/>
                  <a:pt x="36698" y="124967"/>
                </a:cubicBezTo>
                <a:cubicBezTo>
                  <a:pt x="36698" y="128359"/>
                  <a:pt x="33926" y="131099"/>
                  <a:pt x="30566" y="131099"/>
                </a:cubicBezTo>
                <a:cubicBezTo>
                  <a:pt x="27206" y="131099"/>
                  <a:pt x="24466" y="128359"/>
                  <a:pt x="24466" y="124967"/>
                </a:cubicBezTo>
                <a:cubicBezTo>
                  <a:pt x="24466" y="121607"/>
                  <a:pt x="27206" y="118867"/>
                  <a:pt x="30566" y="118867"/>
                </a:cubicBezTo>
                <a:close/>
                <a:moveTo>
                  <a:pt x="50953" y="118867"/>
                </a:moveTo>
                <a:cubicBezTo>
                  <a:pt x="54313" y="118867"/>
                  <a:pt x="57086" y="121607"/>
                  <a:pt x="57086" y="124967"/>
                </a:cubicBezTo>
                <a:cubicBezTo>
                  <a:pt x="57086" y="128359"/>
                  <a:pt x="54313" y="131099"/>
                  <a:pt x="50953" y="131099"/>
                </a:cubicBezTo>
                <a:cubicBezTo>
                  <a:pt x="47593" y="131099"/>
                  <a:pt x="44853" y="128359"/>
                  <a:pt x="44853" y="124967"/>
                </a:cubicBezTo>
                <a:cubicBezTo>
                  <a:pt x="44853" y="121607"/>
                  <a:pt x="47593" y="118867"/>
                  <a:pt x="50953" y="118867"/>
                </a:cubicBezTo>
                <a:close/>
                <a:moveTo>
                  <a:pt x="91728" y="118867"/>
                </a:moveTo>
                <a:cubicBezTo>
                  <a:pt x="95088" y="118867"/>
                  <a:pt x="97861" y="121607"/>
                  <a:pt x="97861" y="124967"/>
                </a:cubicBezTo>
                <a:cubicBezTo>
                  <a:pt x="97861" y="128359"/>
                  <a:pt x="95088" y="131099"/>
                  <a:pt x="91728" y="131099"/>
                </a:cubicBezTo>
                <a:cubicBezTo>
                  <a:pt x="88368" y="131099"/>
                  <a:pt x="85628" y="128359"/>
                  <a:pt x="85628" y="124967"/>
                </a:cubicBezTo>
                <a:cubicBezTo>
                  <a:pt x="85628" y="121607"/>
                  <a:pt x="88368" y="118867"/>
                  <a:pt x="91728" y="118867"/>
                </a:cubicBezTo>
                <a:close/>
                <a:moveTo>
                  <a:pt x="112115" y="118867"/>
                </a:moveTo>
                <a:cubicBezTo>
                  <a:pt x="115475" y="118867"/>
                  <a:pt x="118248" y="121607"/>
                  <a:pt x="118248" y="124967"/>
                </a:cubicBezTo>
                <a:cubicBezTo>
                  <a:pt x="118248" y="128359"/>
                  <a:pt x="115475" y="131099"/>
                  <a:pt x="112115" y="131099"/>
                </a:cubicBezTo>
                <a:cubicBezTo>
                  <a:pt x="108756" y="131099"/>
                  <a:pt x="106015" y="128359"/>
                  <a:pt x="106015" y="124967"/>
                </a:cubicBezTo>
                <a:cubicBezTo>
                  <a:pt x="106015" y="121607"/>
                  <a:pt x="108756" y="118867"/>
                  <a:pt x="112115" y="118867"/>
                </a:cubicBezTo>
                <a:close/>
                <a:moveTo>
                  <a:pt x="78060" y="129044"/>
                </a:moveTo>
                <a:cubicBezTo>
                  <a:pt x="79822" y="134948"/>
                  <a:pt x="85269" y="139254"/>
                  <a:pt x="91728" y="139254"/>
                </a:cubicBezTo>
                <a:cubicBezTo>
                  <a:pt x="95708" y="139254"/>
                  <a:pt x="99328" y="137591"/>
                  <a:pt x="101938" y="134948"/>
                </a:cubicBezTo>
                <a:cubicBezTo>
                  <a:pt x="104515" y="137591"/>
                  <a:pt x="108136" y="139254"/>
                  <a:pt x="112115" y="139254"/>
                </a:cubicBezTo>
                <a:cubicBezTo>
                  <a:pt x="114301" y="139254"/>
                  <a:pt x="116389" y="138765"/>
                  <a:pt x="118248" y="137852"/>
                </a:cubicBezTo>
                <a:lnTo>
                  <a:pt x="118248" y="161273"/>
                </a:lnTo>
                <a:lnTo>
                  <a:pt x="105396" y="161273"/>
                </a:lnTo>
                <a:cubicBezTo>
                  <a:pt x="103634" y="155368"/>
                  <a:pt x="98187" y="151063"/>
                  <a:pt x="91728" y="151063"/>
                </a:cubicBezTo>
                <a:cubicBezTo>
                  <a:pt x="87748" y="151063"/>
                  <a:pt x="84128" y="152726"/>
                  <a:pt x="81551" y="155368"/>
                </a:cubicBezTo>
                <a:cubicBezTo>
                  <a:pt x="78941" y="152726"/>
                  <a:pt x="75320" y="151063"/>
                  <a:pt x="71341" y="151063"/>
                </a:cubicBezTo>
                <a:cubicBezTo>
                  <a:pt x="67361" y="151063"/>
                  <a:pt x="63740" y="152726"/>
                  <a:pt x="61163" y="155368"/>
                </a:cubicBezTo>
                <a:cubicBezTo>
                  <a:pt x="58554" y="152726"/>
                  <a:pt x="54933" y="151063"/>
                  <a:pt x="50953" y="151063"/>
                </a:cubicBezTo>
                <a:cubicBezTo>
                  <a:pt x="46974" y="151063"/>
                  <a:pt x="43353" y="152726"/>
                  <a:pt x="40776" y="155368"/>
                </a:cubicBezTo>
                <a:cubicBezTo>
                  <a:pt x="38166" y="152726"/>
                  <a:pt x="34545" y="151063"/>
                  <a:pt x="30566" y="151063"/>
                </a:cubicBezTo>
                <a:cubicBezTo>
                  <a:pt x="28380" y="151063"/>
                  <a:pt x="26293" y="151552"/>
                  <a:pt x="24466" y="152465"/>
                </a:cubicBezTo>
                <a:lnTo>
                  <a:pt x="24466" y="137852"/>
                </a:lnTo>
                <a:cubicBezTo>
                  <a:pt x="26293" y="138765"/>
                  <a:pt x="28380" y="139254"/>
                  <a:pt x="30566" y="139254"/>
                </a:cubicBezTo>
                <a:cubicBezTo>
                  <a:pt x="34545" y="139254"/>
                  <a:pt x="38166" y="137591"/>
                  <a:pt x="40776" y="134948"/>
                </a:cubicBezTo>
                <a:cubicBezTo>
                  <a:pt x="43353" y="137591"/>
                  <a:pt x="46974" y="139254"/>
                  <a:pt x="50953" y="139254"/>
                </a:cubicBezTo>
                <a:cubicBezTo>
                  <a:pt x="57412" y="139254"/>
                  <a:pt x="62859" y="134948"/>
                  <a:pt x="64621" y="129044"/>
                </a:cubicBezTo>
                <a:close/>
                <a:moveTo>
                  <a:pt x="30566" y="159218"/>
                </a:moveTo>
                <a:cubicBezTo>
                  <a:pt x="33926" y="159218"/>
                  <a:pt x="36698" y="161958"/>
                  <a:pt x="36698" y="165350"/>
                </a:cubicBezTo>
                <a:cubicBezTo>
                  <a:pt x="36698" y="168710"/>
                  <a:pt x="33926" y="171450"/>
                  <a:pt x="30566" y="171450"/>
                </a:cubicBezTo>
                <a:cubicBezTo>
                  <a:pt x="27206" y="171450"/>
                  <a:pt x="24466" y="168710"/>
                  <a:pt x="24466" y="165350"/>
                </a:cubicBezTo>
                <a:cubicBezTo>
                  <a:pt x="24466" y="161958"/>
                  <a:pt x="27206" y="159218"/>
                  <a:pt x="30566" y="159218"/>
                </a:cubicBezTo>
                <a:close/>
                <a:moveTo>
                  <a:pt x="50953" y="159218"/>
                </a:moveTo>
                <a:cubicBezTo>
                  <a:pt x="54313" y="159218"/>
                  <a:pt x="57086" y="161958"/>
                  <a:pt x="57086" y="165350"/>
                </a:cubicBezTo>
                <a:cubicBezTo>
                  <a:pt x="57086" y="168710"/>
                  <a:pt x="54313" y="171450"/>
                  <a:pt x="50953" y="171450"/>
                </a:cubicBezTo>
                <a:cubicBezTo>
                  <a:pt x="47593" y="171450"/>
                  <a:pt x="44853" y="168710"/>
                  <a:pt x="44853" y="165350"/>
                </a:cubicBezTo>
                <a:cubicBezTo>
                  <a:pt x="44853" y="161958"/>
                  <a:pt x="47593" y="159218"/>
                  <a:pt x="50953" y="159218"/>
                </a:cubicBezTo>
                <a:close/>
                <a:moveTo>
                  <a:pt x="71341" y="159218"/>
                </a:moveTo>
                <a:cubicBezTo>
                  <a:pt x="74700" y="159218"/>
                  <a:pt x="77473" y="161958"/>
                  <a:pt x="77473" y="165350"/>
                </a:cubicBezTo>
                <a:cubicBezTo>
                  <a:pt x="77473" y="168710"/>
                  <a:pt x="74700" y="171450"/>
                  <a:pt x="71341" y="171450"/>
                </a:cubicBezTo>
                <a:cubicBezTo>
                  <a:pt x="67981" y="171450"/>
                  <a:pt x="65241" y="168710"/>
                  <a:pt x="65241" y="165350"/>
                </a:cubicBezTo>
                <a:cubicBezTo>
                  <a:pt x="65241" y="161958"/>
                  <a:pt x="67981" y="159218"/>
                  <a:pt x="71341" y="159218"/>
                </a:cubicBezTo>
                <a:close/>
                <a:moveTo>
                  <a:pt x="91728" y="159218"/>
                </a:moveTo>
                <a:cubicBezTo>
                  <a:pt x="95088" y="159218"/>
                  <a:pt x="97861" y="161958"/>
                  <a:pt x="97861" y="165350"/>
                </a:cubicBezTo>
                <a:cubicBezTo>
                  <a:pt x="97861" y="168710"/>
                  <a:pt x="95088" y="171450"/>
                  <a:pt x="91728" y="171450"/>
                </a:cubicBezTo>
                <a:cubicBezTo>
                  <a:pt x="88368" y="171450"/>
                  <a:pt x="85628" y="168710"/>
                  <a:pt x="85628" y="165350"/>
                </a:cubicBezTo>
                <a:cubicBezTo>
                  <a:pt x="85628" y="161958"/>
                  <a:pt x="88368" y="159218"/>
                  <a:pt x="91728" y="159218"/>
                </a:cubicBezTo>
                <a:close/>
                <a:moveTo>
                  <a:pt x="16311" y="8155"/>
                </a:moveTo>
                <a:lnTo>
                  <a:pt x="16311" y="200612"/>
                </a:lnTo>
                <a:lnTo>
                  <a:pt x="8156" y="200612"/>
                </a:lnTo>
                <a:lnTo>
                  <a:pt x="8156" y="8155"/>
                </a:lnTo>
                <a:close/>
                <a:moveTo>
                  <a:pt x="134558" y="8155"/>
                </a:moveTo>
                <a:lnTo>
                  <a:pt x="134558" y="200612"/>
                </a:lnTo>
                <a:lnTo>
                  <a:pt x="126403" y="200612"/>
                </a:lnTo>
                <a:lnTo>
                  <a:pt x="126403" y="8155"/>
                </a:lnTo>
                <a:close/>
                <a:moveTo>
                  <a:pt x="4078" y="0"/>
                </a:moveTo>
                <a:cubicBezTo>
                  <a:pt x="1795" y="0"/>
                  <a:pt x="1" y="1827"/>
                  <a:pt x="1" y="4077"/>
                </a:cubicBezTo>
                <a:lnTo>
                  <a:pt x="1" y="204690"/>
                </a:lnTo>
                <a:cubicBezTo>
                  <a:pt x="1" y="206940"/>
                  <a:pt x="1795" y="208767"/>
                  <a:pt x="4078" y="208767"/>
                </a:cubicBezTo>
                <a:lnTo>
                  <a:pt x="20388" y="208767"/>
                </a:lnTo>
                <a:cubicBezTo>
                  <a:pt x="22639" y="208767"/>
                  <a:pt x="24466" y="206940"/>
                  <a:pt x="24466" y="204690"/>
                </a:cubicBezTo>
                <a:lnTo>
                  <a:pt x="24466" y="178235"/>
                </a:lnTo>
                <a:cubicBezTo>
                  <a:pt x="26293" y="179116"/>
                  <a:pt x="28380" y="179605"/>
                  <a:pt x="30566" y="179605"/>
                </a:cubicBezTo>
                <a:cubicBezTo>
                  <a:pt x="34545" y="179605"/>
                  <a:pt x="38166" y="177974"/>
                  <a:pt x="40776" y="175332"/>
                </a:cubicBezTo>
                <a:cubicBezTo>
                  <a:pt x="43353" y="177974"/>
                  <a:pt x="46974" y="179605"/>
                  <a:pt x="50953" y="179605"/>
                </a:cubicBezTo>
                <a:cubicBezTo>
                  <a:pt x="54933" y="179605"/>
                  <a:pt x="58554" y="177974"/>
                  <a:pt x="61163" y="175332"/>
                </a:cubicBezTo>
                <a:cubicBezTo>
                  <a:pt x="63740" y="177974"/>
                  <a:pt x="67361" y="179605"/>
                  <a:pt x="71341" y="179605"/>
                </a:cubicBezTo>
                <a:cubicBezTo>
                  <a:pt x="75320" y="179605"/>
                  <a:pt x="78941" y="177974"/>
                  <a:pt x="81551" y="175332"/>
                </a:cubicBezTo>
                <a:cubicBezTo>
                  <a:pt x="84128" y="177974"/>
                  <a:pt x="87748" y="179605"/>
                  <a:pt x="91728" y="179605"/>
                </a:cubicBezTo>
                <a:cubicBezTo>
                  <a:pt x="98187" y="179605"/>
                  <a:pt x="103634" y="175299"/>
                  <a:pt x="105396" y="169428"/>
                </a:cubicBezTo>
                <a:lnTo>
                  <a:pt x="118248" y="169428"/>
                </a:lnTo>
                <a:lnTo>
                  <a:pt x="118248" y="204690"/>
                </a:lnTo>
                <a:cubicBezTo>
                  <a:pt x="118248" y="206940"/>
                  <a:pt x="120042" y="208767"/>
                  <a:pt x="122325" y="208767"/>
                </a:cubicBezTo>
                <a:lnTo>
                  <a:pt x="138635" y="208767"/>
                </a:lnTo>
                <a:cubicBezTo>
                  <a:pt x="140886" y="208767"/>
                  <a:pt x="142713" y="206940"/>
                  <a:pt x="142713" y="204690"/>
                </a:cubicBezTo>
                <a:lnTo>
                  <a:pt x="142713" y="4077"/>
                </a:lnTo>
                <a:cubicBezTo>
                  <a:pt x="142713" y="1827"/>
                  <a:pt x="140886" y="0"/>
                  <a:pt x="138635" y="0"/>
                </a:cubicBezTo>
                <a:lnTo>
                  <a:pt x="122325" y="0"/>
                </a:lnTo>
                <a:cubicBezTo>
                  <a:pt x="120042" y="0"/>
                  <a:pt x="118248" y="1827"/>
                  <a:pt x="118248" y="4077"/>
                </a:cubicBezTo>
                <a:lnTo>
                  <a:pt x="118248" y="30532"/>
                </a:lnTo>
                <a:cubicBezTo>
                  <a:pt x="116389" y="29651"/>
                  <a:pt x="114301" y="29162"/>
                  <a:pt x="112115" y="29162"/>
                </a:cubicBezTo>
                <a:cubicBezTo>
                  <a:pt x="108136" y="29162"/>
                  <a:pt x="104515" y="30793"/>
                  <a:pt x="101938" y="33435"/>
                </a:cubicBezTo>
                <a:cubicBezTo>
                  <a:pt x="99328" y="30793"/>
                  <a:pt x="95708" y="29162"/>
                  <a:pt x="91728" y="29162"/>
                </a:cubicBezTo>
                <a:cubicBezTo>
                  <a:pt x="87748" y="29162"/>
                  <a:pt x="84128" y="30793"/>
                  <a:pt x="81551" y="33435"/>
                </a:cubicBezTo>
                <a:cubicBezTo>
                  <a:pt x="78941" y="30793"/>
                  <a:pt x="75320" y="29162"/>
                  <a:pt x="71341" y="29162"/>
                </a:cubicBezTo>
                <a:cubicBezTo>
                  <a:pt x="67361" y="29162"/>
                  <a:pt x="63740" y="30793"/>
                  <a:pt x="61163" y="33435"/>
                </a:cubicBezTo>
                <a:cubicBezTo>
                  <a:pt x="58554" y="30793"/>
                  <a:pt x="54933" y="29162"/>
                  <a:pt x="50953" y="29162"/>
                </a:cubicBezTo>
                <a:cubicBezTo>
                  <a:pt x="44494" y="29162"/>
                  <a:pt x="39047" y="33468"/>
                  <a:pt x="37285" y="39340"/>
                </a:cubicBezTo>
                <a:lnTo>
                  <a:pt x="24466" y="39340"/>
                </a:lnTo>
                <a:lnTo>
                  <a:pt x="24466" y="4077"/>
                </a:lnTo>
                <a:cubicBezTo>
                  <a:pt x="24466" y="1827"/>
                  <a:pt x="22639" y="0"/>
                  <a:pt x="20388" y="0"/>
                </a:cubicBezTo>
                <a:close/>
              </a:path>
            </a:pathLst>
          </a:cu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33"/>
          <p:cNvGrpSpPr/>
          <p:nvPr/>
        </p:nvGrpSpPr>
        <p:grpSpPr>
          <a:xfrm>
            <a:off x="2075660" y="2820952"/>
            <a:ext cx="310430" cy="308449"/>
            <a:chOff x="1190625" y="243100"/>
            <a:chExt cx="5252625" cy="5219100"/>
          </a:xfrm>
        </p:grpSpPr>
        <p:sp>
          <p:nvSpPr>
            <p:cNvPr id="263" name="Google Shape;263;p33"/>
            <p:cNvSpPr/>
            <p:nvPr/>
          </p:nvSpPr>
          <p:spPr>
            <a:xfrm>
              <a:off x="1190625" y="243100"/>
              <a:ext cx="358025" cy="407675"/>
            </a:xfrm>
            <a:custGeom>
              <a:avLst/>
              <a:gdLst/>
              <a:ahLst/>
              <a:cxnLst/>
              <a:rect l="l" t="t" r="r" b="b"/>
              <a:pathLst>
                <a:path w="14321" h="16307" extrusionOk="0">
                  <a:moveTo>
                    <a:pt x="4090" y="0"/>
                  </a:moveTo>
                  <a:cubicBezTo>
                    <a:pt x="3559" y="0"/>
                    <a:pt x="3023" y="105"/>
                    <a:pt x="2512" y="323"/>
                  </a:cubicBezTo>
                  <a:cubicBezTo>
                    <a:pt x="979" y="943"/>
                    <a:pt x="0" y="2443"/>
                    <a:pt x="0" y="4074"/>
                  </a:cubicBezTo>
                  <a:lnTo>
                    <a:pt x="0" y="12229"/>
                  </a:lnTo>
                  <a:cubicBezTo>
                    <a:pt x="0" y="14480"/>
                    <a:pt x="1827" y="16307"/>
                    <a:pt x="4077" y="16307"/>
                  </a:cubicBezTo>
                  <a:cubicBezTo>
                    <a:pt x="5904" y="16307"/>
                    <a:pt x="7437" y="15132"/>
                    <a:pt x="7959" y="13469"/>
                  </a:cubicBezTo>
                  <a:cubicBezTo>
                    <a:pt x="8545" y="13768"/>
                    <a:pt x="9194" y="13920"/>
                    <a:pt x="9842" y="13920"/>
                  </a:cubicBezTo>
                  <a:cubicBezTo>
                    <a:pt x="10889" y="13920"/>
                    <a:pt x="11936" y="13524"/>
                    <a:pt x="12722" y="12718"/>
                  </a:cubicBezTo>
                  <a:cubicBezTo>
                    <a:pt x="14320" y="11153"/>
                    <a:pt x="14320" y="8543"/>
                    <a:pt x="12722" y="6977"/>
                  </a:cubicBezTo>
                  <a:lnTo>
                    <a:pt x="6948" y="1204"/>
                  </a:lnTo>
                  <a:cubicBezTo>
                    <a:pt x="6187" y="421"/>
                    <a:pt x="5150" y="0"/>
                    <a:pt x="409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190625" y="86605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190625" y="212272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190625" y="1284400"/>
              <a:ext cx="203875" cy="623050"/>
            </a:xfrm>
            <a:custGeom>
              <a:avLst/>
              <a:gdLst/>
              <a:ahLst/>
              <a:cxnLst/>
              <a:rect l="l" t="t" r="r" b="b"/>
              <a:pathLst>
                <a:path w="8155" h="24922" extrusionOk="0">
                  <a:moveTo>
                    <a:pt x="4077" y="0"/>
                  </a:moveTo>
                  <a:cubicBezTo>
                    <a:pt x="1827" y="0"/>
                    <a:pt x="0" y="1860"/>
                    <a:pt x="0" y="4078"/>
                  </a:cubicBezTo>
                  <a:lnTo>
                    <a:pt x="0" y="20844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4"/>
                  </a:cubicBezTo>
                  <a:lnTo>
                    <a:pt x="8155" y="4078"/>
                  </a:lnTo>
                  <a:cubicBezTo>
                    <a:pt x="8155" y="1860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190625" y="337940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7" y="8156"/>
                  </a:cubicBezTo>
                  <a:cubicBezTo>
                    <a:pt x="6328" y="8156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1190625" y="463607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297"/>
                    <a:pt x="1827" y="8156"/>
                    <a:pt x="4077" y="8156"/>
                  </a:cubicBezTo>
                  <a:cubicBezTo>
                    <a:pt x="6328" y="8156"/>
                    <a:pt x="8155" y="6297"/>
                    <a:pt x="8155" y="4078"/>
                  </a:cubicBezTo>
                  <a:cubicBezTo>
                    <a:pt x="8155" y="1828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190625" y="2541075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190625" y="3797750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6"/>
                    <a:pt x="1827" y="24922"/>
                    <a:pt x="4077" y="24922"/>
                  </a:cubicBezTo>
                  <a:cubicBezTo>
                    <a:pt x="6328" y="24922"/>
                    <a:pt x="8155" y="23096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3266875" y="2329250"/>
              <a:ext cx="224275" cy="203700"/>
            </a:xfrm>
            <a:custGeom>
              <a:avLst/>
              <a:gdLst/>
              <a:ahLst/>
              <a:cxnLst/>
              <a:rect l="l" t="t" r="r" b="b"/>
              <a:pathLst>
                <a:path w="8971" h="8148" extrusionOk="0">
                  <a:moveTo>
                    <a:pt x="4485" y="0"/>
                  </a:moveTo>
                  <a:cubicBezTo>
                    <a:pt x="3442" y="0"/>
                    <a:pt x="2398" y="400"/>
                    <a:pt x="1599" y="1199"/>
                  </a:cubicBezTo>
                  <a:cubicBezTo>
                    <a:pt x="0" y="2798"/>
                    <a:pt x="0" y="5375"/>
                    <a:pt x="1599" y="6973"/>
                  </a:cubicBezTo>
                  <a:cubicBezTo>
                    <a:pt x="2381" y="7756"/>
                    <a:pt x="3425" y="8147"/>
                    <a:pt x="4469" y="8147"/>
                  </a:cubicBezTo>
                  <a:cubicBezTo>
                    <a:pt x="5513" y="8147"/>
                    <a:pt x="6557" y="7756"/>
                    <a:pt x="7372" y="6973"/>
                  </a:cubicBezTo>
                  <a:cubicBezTo>
                    <a:pt x="8971" y="5375"/>
                    <a:pt x="8971" y="2798"/>
                    <a:pt x="7372" y="1199"/>
                  </a:cubicBezTo>
                  <a:cubicBezTo>
                    <a:pt x="6573" y="400"/>
                    <a:pt x="5529" y="0"/>
                    <a:pt x="4485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2435050" y="1497250"/>
              <a:ext cx="223475" cy="203075"/>
            </a:xfrm>
            <a:custGeom>
              <a:avLst/>
              <a:gdLst/>
              <a:ahLst/>
              <a:cxnLst/>
              <a:rect l="l" t="t" r="r" b="b"/>
              <a:pathLst>
                <a:path w="8939" h="8123" extrusionOk="0">
                  <a:moveTo>
                    <a:pt x="4466" y="0"/>
                  </a:moveTo>
                  <a:cubicBezTo>
                    <a:pt x="3418" y="0"/>
                    <a:pt x="2366" y="392"/>
                    <a:pt x="1567" y="1174"/>
                  </a:cubicBezTo>
                  <a:cubicBezTo>
                    <a:pt x="1" y="2773"/>
                    <a:pt x="1" y="5350"/>
                    <a:pt x="1567" y="6948"/>
                  </a:cubicBezTo>
                  <a:cubicBezTo>
                    <a:pt x="2350" y="7731"/>
                    <a:pt x="3426" y="8122"/>
                    <a:pt x="4470" y="8122"/>
                  </a:cubicBezTo>
                  <a:cubicBezTo>
                    <a:pt x="5514" y="8122"/>
                    <a:pt x="6558" y="7731"/>
                    <a:pt x="7340" y="6948"/>
                  </a:cubicBezTo>
                  <a:cubicBezTo>
                    <a:pt x="8939" y="5350"/>
                    <a:pt x="8939" y="2773"/>
                    <a:pt x="7340" y="1174"/>
                  </a:cubicBezTo>
                  <a:cubicBezTo>
                    <a:pt x="6558" y="392"/>
                    <a:pt x="5514" y="0"/>
                    <a:pt x="446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2722125" y="1774500"/>
              <a:ext cx="490950" cy="481175"/>
            </a:xfrm>
            <a:custGeom>
              <a:avLst/>
              <a:gdLst/>
              <a:ahLst/>
              <a:cxnLst/>
              <a:rect l="l" t="t" r="r" b="b"/>
              <a:pathLst>
                <a:path w="19638" h="19247" extrusionOk="0">
                  <a:moveTo>
                    <a:pt x="4078" y="1"/>
                  </a:moveTo>
                  <a:cubicBezTo>
                    <a:pt x="3001" y="1"/>
                    <a:pt x="1957" y="425"/>
                    <a:pt x="1207" y="1175"/>
                  </a:cubicBezTo>
                  <a:cubicBezTo>
                    <a:pt x="424" y="1958"/>
                    <a:pt x="0" y="2969"/>
                    <a:pt x="0" y="4078"/>
                  </a:cubicBezTo>
                  <a:cubicBezTo>
                    <a:pt x="0" y="5155"/>
                    <a:pt x="424" y="6199"/>
                    <a:pt x="1207" y="6949"/>
                  </a:cubicBezTo>
                  <a:lnTo>
                    <a:pt x="12298" y="18072"/>
                  </a:lnTo>
                  <a:cubicBezTo>
                    <a:pt x="13048" y="18822"/>
                    <a:pt x="14092" y="19247"/>
                    <a:pt x="15168" y="19247"/>
                  </a:cubicBezTo>
                  <a:cubicBezTo>
                    <a:pt x="16277" y="19247"/>
                    <a:pt x="17289" y="18822"/>
                    <a:pt x="18072" y="18072"/>
                  </a:cubicBezTo>
                  <a:cubicBezTo>
                    <a:pt x="19637" y="16474"/>
                    <a:pt x="19637" y="13864"/>
                    <a:pt x="18072" y="12299"/>
                  </a:cubicBezTo>
                  <a:lnTo>
                    <a:pt x="6948" y="1175"/>
                  </a:lnTo>
                  <a:cubicBezTo>
                    <a:pt x="6198" y="425"/>
                    <a:pt x="5154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1889500" y="941875"/>
              <a:ext cx="491750" cy="482000"/>
            </a:xfrm>
            <a:custGeom>
              <a:avLst/>
              <a:gdLst/>
              <a:ahLst/>
              <a:cxnLst/>
              <a:rect l="l" t="t" r="r" b="b"/>
              <a:pathLst>
                <a:path w="19670" h="19280" extrusionOk="0">
                  <a:moveTo>
                    <a:pt x="4078" y="1"/>
                  </a:moveTo>
                  <a:cubicBezTo>
                    <a:pt x="3001" y="1"/>
                    <a:pt x="1990" y="425"/>
                    <a:pt x="1207" y="1208"/>
                  </a:cubicBezTo>
                  <a:cubicBezTo>
                    <a:pt x="424" y="1991"/>
                    <a:pt x="0" y="3002"/>
                    <a:pt x="0" y="4078"/>
                  </a:cubicBezTo>
                  <a:cubicBezTo>
                    <a:pt x="0" y="5188"/>
                    <a:pt x="424" y="6199"/>
                    <a:pt x="1207" y="6982"/>
                  </a:cubicBezTo>
                  <a:lnTo>
                    <a:pt x="12298" y="18072"/>
                  </a:lnTo>
                  <a:cubicBezTo>
                    <a:pt x="13081" y="18855"/>
                    <a:pt x="14092" y="19279"/>
                    <a:pt x="15201" y="19279"/>
                  </a:cubicBezTo>
                  <a:cubicBezTo>
                    <a:pt x="16278" y="19279"/>
                    <a:pt x="17289" y="18855"/>
                    <a:pt x="18072" y="18072"/>
                  </a:cubicBezTo>
                  <a:cubicBezTo>
                    <a:pt x="19670" y="16474"/>
                    <a:pt x="19670" y="13897"/>
                    <a:pt x="18072" y="12299"/>
                  </a:cubicBezTo>
                  <a:lnTo>
                    <a:pt x="6981" y="1208"/>
                  </a:lnTo>
                  <a:cubicBezTo>
                    <a:pt x="6198" y="425"/>
                    <a:pt x="5187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1612225" y="664625"/>
              <a:ext cx="203900" cy="203075"/>
            </a:xfrm>
            <a:custGeom>
              <a:avLst/>
              <a:gdLst/>
              <a:ahLst/>
              <a:cxnLst/>
              <a:rect l="l" t="t" r="r" b="b"/>
              <a:pathLst>
                <a:path w="8156" h="8123" extrusionOk="0">
                  <a:moveTo>
                    <a:pt x="4078" y="0"/>
                  </a:moveTo>
                  <a:cubicBezTo>
                    <a:pt x="1958" y="0"/>
                    <a:pt x="0" y="1794"/>
                    <a:pt x="0" y="4078"/>
                  </a:cubicBezTo>
                  <a:cubicBezTo>
                    <a:pt x="0" y="6361"/>
                    <a:pt x="1827" y="8123"/>
                    <a:pt x="4078" y="8123"/>
                  </a:cubicBezTo>
                  <a:cubicBezTo>
                    <a:pt x="6329" y="8123"/>
                    <a:pt x="8155" y="6361"/>
                    <a:pt x="8155" y="4078"/>
                  </a:cubicBezTo>
                  <a:cubicBezTo>
                    <a:pt x="8155" y="1892"/>
                    <a:pt x="6296" y="0"/>
                    <a:pt x="407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1190625" y="2606525"/>
              <a:ext cx="5252625" cy="2855675"/>
            </a:xfrm>
            <a:custGeom>
              <a:avLst/>
              <a:gdLst/>
              <a:ahLst/>
              <a:cxnLst/>
              <a:rect l="l" t="t" r="r" b="b"/>
              <a:pathLst>
                <a:path w="210105" h="114227" extrusionOk="0">
                  <a:moveTo>
                    <a:pt x="28379" y="91621"/>
                  </a:moveTo>
                  <a:cubicBezTo>
                    <a:pt x="31609" y="95797"/>
                    <a:pt x="33696" y="100853"/>
                    <a:pt x="34381" y="106072"/>
                  </a:cubicBezTo>
                  <a:lnTo>
                    <a:pt x="13929" y="106072"/>
                  </a:lnTo>
                  <a:lnTo>
                    <a:pt x="28379" y="91621"/>
                  </a:lnTo>
                  <a:close/>
                  <a:moveTo>
                    <a:pt x="104384" y="15617"/>
                  </a:moveTo>
                  <a:lnTo>
                    <a:pt x="194871" y="106072"/>
                  </a:lnTo>
                  <a:lnTo>
                    <a:pt x="42602" y="106072"/>
                  </a:lnTo>
                  <a:cubicBezTo>
                    <a:pt x="42602" y="106007"/>
                    <a:pt x="42602" y="105974"/>
                    <a:pt x="42602" y="105909"/>
                  </a:cubicBezTo>
                  <a:cubicBezTo>
                    <a:pt x="41786" y="98569"/>
                    <a:pt x="38850" y="91523"/>
                    <a:pt x="34218" y="85815"/>
                  </a:cubicBezTo>
                  <a:lnTo>
                    <a:pt x="104384" y="15617"/>
                  </a:lnTo>
                  <a:close/>
                  <a:moveTo>
                    <a:pt x="98626" y="0"/>
                  </a:moveTo>
                  <a:cubicBezTo>
                    <a:pt x="97582" y="0"/>
                    <a:pt x="96538" y="400"/>
                    <a:pt x="95739" y="1199"/>
                  </a:cubicBezTo>
                  <a:cubicBezTo>
                    <a:pt x="94141" y="2797"/>
                    <a:pt x="94141" y="5374"/>
                    <a:pt x="95739" y="6973"/>
                  </a:cubicBezTo>
                  <a:lnTo>
                    <a:pt x="98642" y="9843"/>
                  </a:lnTo>
                  <a:lnTo>
                    <a:pt x="7894" y="100559"/>
                  </a:lnTo>
                  <a:cubicBezTo>
                    <a:pt x="7307" y="99026"/>
                    <a:pt x="5839" y="97917"/>
                    <a:pt x="4077" y="97917"/>
                  </a:cubicBezTo>
                  <a:cubicBezTo>
                    <a:pt x="1827" y="97917"/>
                    <a:pt x="0" y="99744"/>
                    <a:pt x="0" y="101994"/>
                  </a:cubicBezTo>
                  <a:lnTo>
                    <a:pt x="0" y="110149"/>
                  </a:lnTo>
                  <a:cubicBezTo>
                    <a:pt x="0" y="112302"/>
                    <a:pt x="1892" y="114227"/>
                    <a:pt x="4077" y="114227"/>
                  </a:cubicBezTo>
                  <a:lnTo>
                    <a:pt x="204722" y="114227"/>
                  </a:lnTo>
                  <a:cubicBezTo>
                    <a:pt x="208278" y="114227"/>
                    <a:pt x="210105" y="109791"/>
                    <a:pt x="207593" y="107279"/>
                  </a:cubicBezTo>
                  <a:lnTo>
                    <a:pt x="101513" y="1199"/>
                  </a:lnTo>
                  <a:cubicBezTo>
                    <a:pt x="100714" y="400"/>
                    <a:pt x="99670" y="0"/>
                    <a:pt x="9862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1912325" y="2898250"/>
              <a:ext cx="526850" cy="639375"/>
            </a:xfrm>
            <a:custGeom>
              <a:avLst/>
              <a:gdLst/>
              <a:ahLst/>
              <a:cxnLst/>
              <a:rect l="l" t="t" r="r" b="b"/>
              <a:pathLst>
                <a:path w="21074" h="25575" extrusionOk="0">
                  <a:moveTo>
                    <a:pt x="13967" y="14382"/>
                  </a:moveTo>
                  <a:cubicBezTo>
                    <a:pt x="14209" y="14382"/>
                    <a:pt x="14353" y="14403"/>
                    <a:pt x="14353" y="14452"/>
                  </a:cubicBezTo>
                  <a:cubicBezTo>
                    <a:pt x="14353" y="16115"/>
                    <a:pt x="13995" y="17583"/>
                    <a:pt x="12788" y="18757"/>
                  </a:cubicBezTo>
                  <a:cubicBezTo>
                    <a:pt x="11711" y="19736"/>
                    <a:pt x="10635" y="20225"/>
                    <a:pt x="9526" y="20225"/>
                  </a:cubicBezTo>
                  <a:cubicBezTo>
                    <a:pt x="7927" y="20225"/>
                    <a:pt x="6753" y="19149"/>
                    <a:pt x="6753" y="17550"/>
                  </a:cubicBezTo>
                  <a:cubicBezTo>
                    <a:pt x="6753" y="16311"/>
                    <a:pt x="7373" y="15463"/>
                    <a:pt x="8547" y="15071"/>
                  </a:cubicBezTo>
                  <a:cubicBezTo>
                    <a:pt x="9037" y="14908"/>
                    <a:pt x="12748" y="14382"/>
                    <a:pt x="13967" y="14382"/>
                  </a:cubicBezTo>
                  <a:close/>
                  <a:moveTo>
                    <a:pt x="9852" y="1"/>
                  </a:moveTo>
                  <a:cubicBezTo>
                    <a:pt x="7862" y="1"/>
                    <a:pt x="5970" y="360"/>
                    <a:pt x="4176" y="1110"/>
                  </a:cubicBezTo>
                  <a:cubicBezTo>
                    <a:pt x="1925" y="2056"/>
                    <a:pt x="686" y="3687"/>
                    <a:pt x="2121" y="6036"/>
                  </a:cubicBezTo>
                  <a:cubicBezTo>
                    <a:pt x="2524" y="6728"/>
                    <a:pt x="3024" y="6974"/>
                    <a:pt x="3565" y="6974"/>
                  </a:cubicBezTo>
                  <a:cubicBezTo>
                    <a:pt x="4248" y="6974"/>
                    <a:pt x="4999" y="6581"/>
                    <a:pt x="5709" y="6199"/>
                  </a:cubicBezTo>
                  <a:cubicBezTo>
                    <a:pt x="6726" y="5658"/>
                    <a:pt x="8146" y="5281"/>
                    <a:pt x="9524" y="5281"/>
                  </a:cubicBezTo>
                  <a:cubicBezTo>
                    <a:pt x="10973" y="5281"/>
                    <a:pt x="12375" y="5699"/>
                    <a:pt x="13212" y="6786"/>
                  </a:cubicBezTo>
                  <a:cubicBezTo>
                    <a:pt x="13962" y="7765"/>
                    <a:pt x="14353" y="8939"/>
                    <a:pt x="14353" y="10244"/>
                  </a:cubicBezTo>
                  <a:lnTo>
                    <a:pt x="14353" y="10961"/>
                  </a:lnTo>
                  <a:lnTo>
                    <a:pt x="12200" y="10961"/>
                  </a:lnTo>
                  <a:cubicBezTo>
                    <a:pt x="8253" y="10961"/>
                    <a:pt x="5252" y="11516"/>
                    <a:pt x="3165" y="12625"/>
                  </a:cubicBezTo>
                  <a:cubicBezTo>
                    <a:pt x="1044" y="13734"/>
                    <a:pt x="1" y="15659"/>
                    <a:pt x="1" y="18399"/>
                  </a:cubicBezTo>
                  <a:cubicBezTo>
                    <a:pt x="1" y="22411"/>
                    <a:pt x="2643" y="25575"/>
                    <a:pt x="6818" y="25575"/>
                  </a:cubicBezTo>
                  <a:cubicBezTo>
                    <a:pt x="9689" y="25575"/>
                    <a:pt x="12364" y="24107"/>
                    <a:pt x="14745" y="21204"/>
                  </a:cubicBezTo>
                  <a:lnTo>
                    <a:pt x="14745" y="22802"/>
                  </a:lnTo>
                  <a:cubicBezTo>
                    <a:pt x="14745" y="24368"/>
                    <a:pt x="16539" y="25086"/>
                    <a:pt x="17778" y="25086"/>
                  </a:cubicBezTo>
                  <a:cubicBezTo>
                    <a:pt x="19018" y="25086"/>
                    <a:pt x="21073" y="24499"/>
                    <a:pt x="21073" y="22965"/>
                  </a:cubicBezTo>
                  <a:lnTo>
                    <a:pt x="21073" y="10178"/>
                  </a:lnTo>
                  <a:cubicBezTo>
                    <a:pt x="21073" y="7243"/>
                    <a:pt x="20160" y="4829"/>
                    <a:pt x="18300" y="2872"/>
                  </a:cubicBezTo>
                  <a:cubicBezTo>
                    <a:pt x="16474" y="947"/>
                    <a:pt x="13636" y="1"/>
                    <a:pt x="985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5029150" y="2544125"/>
              <a:ext cx="579025" cy="990650"/>
            </a:xfrm>
            <a:custGeom>
              <a:avLst/>
              <a:gdLst/>
              <a:ahLst/>
              <a:cxnLst/>
              <a:rect l="l" t="t" r="r" b="b"/>
              <a:pathLst>
                <a:path w="23161" h="39626" extrusionOk="0">
                  <a:moveTo>
                    <a:pt x="11418" y="20103"/>
                  </a:moveTo>
                  <a:cubicBezTo>
                    <a:pt x="12657" y="20103"/>
                    <a:pt x="13766" y="20592"/>
                    <a:pt x="14647" y="21538"/>
                  </a:cubicBezTo>
                  <a:cubicBezTo>
                    <a:pt x="15560" y="22484"/>
                    <a:pt x="16017" y="23561"/>
                    <a:pt x="16017" y="24767"/>
                  </a:cubicBezTo>
                  <a:lnTo>
                    <a:pt x="16017" y="29008"/>
                  </a:lnTo>
                  <a:cubicBezTo>
                    <a:pt x="16017" y="30215"/>
                    <a:pt x="15560" y="31324"/>
                    <a:pt x="14647" y="32303"/>
                  </a:cubicBezTo>
                  <a:cubicBezTo>
                    <a:pt x="13766" y="33281"/>
                    <a:pt x="12690" y="33771"/>
                    <a:pt x="11483" y="33771"/>
                  </a:cubicBezTo>
                  <a:cubicBezTo>
                    <a:pt x="10243" y="33771"/>
                    <a:pt x="9167" y="33314"/>
                    <a:pt x="8188" y="32368"/>
                  </a:cubicBezTo>
                  <a:cubicBezTo>
                    <a:pt x="7242" y="31389"/>
                    <a:pt x="6753" y="30606"/>
                    <a:pt x="6753" y="29954"/>
                  </a:cubicBezTo>
                  <a:lnTo>
                    <a:pt x="6753" y="24767"/>
                  </a:lnTo>
                  <a:cubicBezTo>
                    <a:pt x="6753" y="23397"/>
                    <a:pt x="7242" y="22256"/>
                    <a:pt x="8188" y="21408"/>
                  </a:cubicBezTo>
                  <a:cubicBezTo>
                    <a:pt x="9167" y="20527"/>
                    <a:pt x="10243" y="20103"/>
                    <a:pt x="11418" y="20103"/>
                  </a:cubicBezTo>
                  <a:close/>
                  <a:moveTo>
                    <a:pt x="3288" y="0"/>
                  </a:moveTo>
                  <a:cubicBezTo>
                    <a:pt x="2002" y="0"/>
                    <a:pt x="744" y="450"/>
                    <a:pt x="327" y="1379"/>
                  </a:cubicBezTo>
                  <a:cubicBezTo>
                    <a:pt x="1" y="2064"/>
                    <a:pt x="1" y="2814"/>
                    <a:pt x="1" y="3565"/>
                  </a:cubicBezTo>
                  <a:cubicBezTo>
                    <a:pt x="1" y="14427"/>
                    <a:pt x="1" y="25289"/>
                    <a:pt x="33" y="36152"/>
                  </a:cubicBezTo>
                  <a:cubicBezTo>
                    <a:pt x="33" y="36478"/>
                    <a:pt x="33" y="36804"/>
                    <a:pt x="66" y="37098"/>
                  </a:cubicBezTo>
                  <a:cubicBezTo>
                    <a:pt x="99" y="37293"/>
                    <a:pt x="131" y="37457"/>
                    <a:pt x="196" y="37620"/>
                  </a:cubicBezTo>
                  <a:cubicBezTo>
                    <a:pt x="588" y="38566"/>
                    <a:pt x="1599" y="39120"/>
                    <a:pt x="2610" y="39218"/>
                  </a:cubicBezTo>
                  <a:cubicBezTo>
                    <a:pt x="2796" y="39241"/>
                    <a:pt x="2983" y="39253"/>
                    <a:pt x="3170" y="39253"/>
                  </a:cubicBezTo>
                  <a:cubicBezTo>
                    <a:pt x="4038" y="39253"/>
                    <a:pt x="4902" y="38999"/>
                    <a:pt x="5546" y="38435"/>
                  </a:cubicBezTo>
                  <a:cubicBezTo>
                    <a:pt x="6329" y="37718"/>
                    <a:pt x="6720" y="36543"/>
                    <a:pt x="6296" y="35597"/>
                  </a:cubicBezTo>
                  <a:lnTo>
                    <a:pt x="6296" y="35597"/>
                  </a:lnTo>
                  <a:cubicBezTo>
                    <a:pt x="7769" y="38122"/>
                    <a:pt x="10717" y="39625"/>
                    <a:pt x="13626" y="39625"/>
                  </a:cubicBezTo>
                  <a:cubicBezTo>
                    <a:pt x="14776" y="39625"/>
                    <a:pt x="15919" y="39391"/>
                    <a:pt x="16963" y="38892"/>
                  </a:cubicBezTo>
                  <a:cubicBezTo>
                    <a:pt x="20845" y="37033"/>
                    <a:pt x="22672" y="32433"/>
                    <a:pt x="22965" y="28127"/>
                  </a:cubicBezTo>
                  <a:cubicBezTo>
                    <a:pt x="23161" y="25126"/>
                    <a:pt x="22769" y="21995"/>
                    <a:pt x="21301" y="19353"/>
                  </a:cubicBezTo>
                  <a:cubicBezTo>
                    <a:pt x="19834" y="16678"/>
                    <a:pt x="17224" y="14557"/>
                    <a:pt x="14223" y="14199"/>
                  </a:cubicBezTo>
                  <a:cubicBezTo>
                    <a:pt x="13922" y="14159"/>
                    <a:pt x="13618" y="14140"/>
                    <a:pt x="13314" y="14140"/>
                  </a:cubicBezTo>
                  <a:cubicBezTo>
                    <a:pt x="10589" y="14140"/>
                    <a:pt x="7845" y="15687"/>
                    <a:pt x="6818" y="18211"/>
                  </a:cubicBezTo>
                  <a:cubicBezTo>
                    <a:pt x="6786" y="13220"/>
                    <a:pt x="6786" y="8229"/>
                    <a:pt x="6753" y="3238"/>
                  </a:cubicBezTo>
                  <a:cubicBezTo>
                    <a:pt x="6753" y="2619"/>
                    <a:pt x="6753" y="1966"/>
                    <a:pt x="6459" y="1412"/>
                  </a:cubicBezTo>
                  <a:cubicBezTo>
                    <a:pt x="5978" y="482"/>
                    <a:pt x="4619" y="0"/>
                    <a:pt x="32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671350" y="4386550"/>
              <a:ext cx="520325" cy="639375"/>
            </a:xfrm>
            <a:custGeom>
              <a:avLst/>
              <a:gdLst/>
              <a:ahLst/>
              <a:cxnLst/>
              <a:rect l="l" t="t" r="r" b="b"/>
              <a:pathLst>
                <a:path w="20813" h="25575" extrusionOk="0">
                  <a:moveTo>
                    <a:pt x="11320" y="0"/>
                  </a:moveTo>
                  <a:cubicBezTo>
                    <a:pt x="4894" y="0"/>
                    <a:pt x="1" y="4012"/>
                    <a:pt x="1" y="10700"/>
                  </a:cubicBezTo>
                  <a:lnTo>
                    <a:pt x="1" y="14875"/>
                  </a:lnTo>
                  <a:cubicBezTo>
                    <a:pt x="1" y="21660"/>
                    <a:pt x="4861" y="25574"/>
                    <a:pt x="11352" y="25574"/>
                  </a:cubicBezTo>
                  <a:cubicBezTo>
                    <a:pt x="13734" y="25574"/>
                    <a:pt x="15756" y="25118"/>
                    <a:pt x="17452" y="24237"/>
                  </a:cubicBezTo>
                  <a:cubicBezTo>
                    <a:pt x="19540" y="23128"/>
                    <a:pt x="20812" y="21236"/>
                    <a:pt x="19181" y="19148"/>
                  </a:cubicBezTo>
                  <a:cubicBezTo>
                    <a:pt x="18619" y="18430"/>
                    <a:pt x="18005" y="18168"/>
                    <a:pt x="17361" y="18168"/>
                  </a:cubicBezTo>
                  <a:cubicBezTo>
                    <a:pt x="16658" y="18168"/>
                    <a:pt x="15918" y="18480"/>
                    <a:pt x="15169" y="18855"/>
                  </a:cubicBezTo>
                  <a:cubicBezTo>
                    <a:pt x="14158" y="19376"/>
                    <a:pt x="13081" y="19605"/>
                    <a:pt x="11874" y="19605"/>
                  </a:cubicBezTo>
                  <a:cubicBezTo>
                    <a:pt x="8482" y="19605"/>
                    <a:pt x="6753" y="18039"/>
                    <a:pt x="6753" y="14842"/>
                  </a:cubicBezTo>
                  <a:lnTo>
                    <a:pt x="6753" y="10700"/>
                  </a:lnTo>
                  <a:cubicBezTo>
                    <a:pt x="6753" y="7535"/>
                    <a:pt x="8449" y="5937"/>
                    <a:pt x="11842" y="5937"/>
                  </a:cubicBezTo>
                  <a:cubicBezTo>
                    <a:pt x="13734" y="5937"/>
                    <a:pt x="15267" y="7340"/>
                    <a:pt x="16996" y="7340"/>
                  </a:cubicBezTo>
                  <a:cubicBezTo>
                    <a:pt x="18561" y="7340"/>
                    <a:pt x="19670" y="5448"/>
                    <a:pt x="19670" y="4045"/>
                  </a:cubicBezTo>
                  <a:cubicBezTo>
                    <a:pt x="19670" y="751"/>
                    <a:pt x="13603" y="0"/>
                    <a:pt x="1132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3"/>
          <p:cNvGrpSpPr/>
          <p:nvPr/>
        </p:nvGrpSpPr>
        <p:grpSpPr>
          <a:xfrm>
            <a:off x="6919533" y="2793903"/>
            <a:ext cx="346769" cy="384284"/>
            <a:chOff x="1446125" y="238125"/>
            <a:chExt cx="4717950" cy="5228350"/>
          </a:xfrm>
        </p:grpSpPr>
        <p:sp>
          <p:nvSpPr>
            <p:cNvPr id="281" name="Google Shape;281;p33"/>
            <p:cNvSpPr/>
            <p:nvPr/>
          </p:nvSpPr>
          <p:spPr>
            <a:xfrm>
              <a:off x="2408075" y="1203150"/>
              <a:ext cx="2368800" cy="1600900"/>
            </a:xfrm>
            <a:custGeom>
              <a:avLst/>
              <a:gdLst/>
              <a:ahLst/>
              <a:cxnLst/>
              <a:rect l="l" t="t" r="r" b="b"/>
              <a:pathLst>
                <a:path w="94752" h="64036" extrusionOk="0">
                  <a:moveTo>
                    <a:pt x="46543" y="0"/>
                  </a:moveTo>
                  <a:cubicBezTo>
                    <a:pt x="45195" y="0"/>
                    <a:pt x="44019" y="883"/>
                    <a:pt x="43627" y="2182"/>
                  </a:cubicBezTo>
                  <a:lnTo>
                    <a:pt x="28358" y="52498"/>
                  </a:lnTo>
                  <a:lnTo>
                    <a:pt x="18971" y="32646"/>
                  </a:lnTo>
                  <a:cubicBezTo>
                    <a:pt x="18481" y="31592"/>
                    <a:pt x="17402" y="30906"/>
                    <a:pt x="16201" y="30906"/>
                  </a:cubicBezTo>
                  <a:lnTo>
                    <a:pt x="3065" y="30906"/>
                  </a:lnTo>
                  <a:cubicBezTo>
                    <a:pt x="1373" y="30906"/>
                    <a:pt x="1" y="32278"/>
                    <a:pt x="1" y="33969"/>
                  </a:cubicBezTo>
                  <a:cubicBezTo>
                    <a:pt x="1" y="35661"/>
                    <a:pt x="1373" y="37033"/>
                    <a:pt x="3065" y="37033"/>
                  </a:cubicBezTo>
                  <a:lnTo>
                    <a:pt x="14265" y="37033"/>
                  </a:lnTo>
                  <a:lnTo>
                    <a:pt x="26201" y="62277"/>
                  </a:lnTo>
                  <a:cubicBezTo>
                    <a:pt x="26761" y="63465"/>
                    <a:pt x="27863" y="64035"/>
                    <a:pt x="28963" y="64035"/>
                  </a:cubicBezTo>
                  <a:cubicBezTo>
                    <a:pt x="30223" y="64035"/>
                    <a:pt x="31480" y="63287"/>
                    <a:pt x="31911" y="61860"/>
                  </a:cubicBezTo>
                  <a:lnTo>
                    <a:pt x="48822" y="6128"/>
                  </a:lnTo>
                  <a:lnTo>
                    <a:pt x="91688" y="6128"/>
                  </a:lnTo>
                  <a:cubicBezTo>
                    <a:pt x="93379" y="6128"/>
                    <a:pt x="94752" y="4755"/>
                    <a:pt x="94752" y="3064"/>
                  </a:cubicBezTo>
                  <a:cubicBezTo>
                    <a:pt x="94752" y="1373"/>
                    <a:pt x="93379" y="0"/>
                    <a:pt x="916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3754225" y="1788450"/>
              <a:ext cx="1030000" cy="1015600"/>
            </a:xfrm>
            <a:custGeom>
              <a:avLst/>
              <a:gdLst/>
              <a:ahLst/>
              <a:cxnLst/>
              <a:rect l="l" t="t" r="r" b="b"/>
              <a:pathLst>
                <a:path w="41200" h="40624" extrusionOk="0">
                  <a:moveTo>
                    <a:pt x="3346" y="0"/>
                  </a:moveTo>
                  <a:cubicBezTo>
                    <a:pt x="2562" y="0"/>
                    <a:pt x="1778" y="301"/>
                    <a:pt x="1177" y="901"/>
                  </a:cubicBezTo>
                  <a:cubicBezTo>
                    <a:pt x="1" y="2102"/>
                    <a:pt x="1" y="4038"/>
                    <a:pt x="1177" y="5239"/>
                  </a:cubicBezTo>
                  <a:lnTo>
                    <a:pt x="16275" y="20312"/>
                  </a:lnTo>
                  <a:lnTo>
                    <a:pt x="1177" y="35409"/>
                  </a:lnTo>
                  <a:cubicBezTo>
                    <a:pt x="1" y="36586"/>
                    <a:pt x="1" y="38546"/>
                    <a:pt x="1177" y="39723"/>
                  </a:cubicBezTo>
                  <a:cubicBezTo>
                    <a:pt x="1778" y="40323"/>
                    <a:pt x="2562" y="40624"/>
                    <a:pt x="3346" y="40624"/>
                  </a:cubicBezTo>
                  <a:cubicBezTo>
                    <a:pt x="4130" y="40624"/>
                    <a:pt x="4915" y="40323"/>
                    <a:pt x="5515" y="39723"/>
                  </a:cubicBezTo>
                  <a:lnTo>
                    <a:pt x="20588" y="24650"/>
                  </a:lnTo>
                  <a:lnTo>
                    <a:pt x="35685" y="39723"/>
                  </a:lnTo>
                  <a:cubicBezTo>
                    <a:pt x="36286" y="40323"/>
                    <a:pt x="37070" y="40624"/>
                    <a:pt x="37855" y="40624"/>
                  </a:cubicBezTo>
                  <a:cubicBezTo>
                    <a:pt x="38639" y="40624"/>
                    <a:pt x="39423" y="40323"/>
                    <a:pt x="40024" y="39723"/>
                  </a:cubicBezTo>
                  <a:cubicBezTo>
                    <a:pt x="41200" y="38546"/>
                    <a:pt x="41200" y="36586"/>
                    <a:pt x="40024" y="35409"/>
                  </a:cubicBezTo>
                  <a:lnTo>
                    <a:pt x="24926" y="20312"/>
                  </a:lnTo>
                  <a:lnTo>
                    <a:pt x="40024" y="5239"/>
                  </a:lnTo>
                  <a:cubicBezTo>
                    <a:pt x="41200" y="4038"/>
                    <a:pt x="41200" y="2102"/>
                    <a:pt x="40024" y="901"/>
                  </a:cubicBezTo>
                  <a:cubicBezTo>
                    <a:pt x="39423" y="301"/>
                    <a:pt x="38639" y="0"/>
                    <a:pt x="37855" y="0"/>
                  </a:cubicBezTo>
                  <a:cubicBezTo>
                    <a:pt x="37070" y="0"/>
                    <a:pt x="36286" y="301"/>
                    <a:pt x="35685" y="901"/>
                  </a:cubicBezTo>
                  <a:lnTo>
                    <a:pt x="20588" y="15974"/>
                  </a:lnTo>
                  <a:lnTo>
                    <a:pt x="5515" y="901"/>
                  </a:lnTo>
                  <a:cubicBezTo>
                    <a:pt x="4915" y="301"/>
                    <a:pt x="4130" y="0"/>
                    <a:pt x="33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1446125" y="238125"/>
              <a:ext cx="4717950" cy="5228350"/>
            </a:xfrm>
            <a:custGeom>
              <a:avLst/>
              <a:gdLst/>
              <a:ahLst/>
              <a:cxnLst/>
              <a:rect l="l" t="t" r="r" b="b"/>
              <a:pathLst>
                <a:path w="188718" h="209134" extrusionOk="0">
                  <a:moveTo>
                    <a:pt x="58552" y="125730"/>
                  </a:moveTo>
                  <a:lnTo>
                    <a:pt x="58552" y="137837"/>
                  </a:lnTo>
                  <a:lnTo>
                    <a:pt x="58527" y="138009"/>
                  </a:lnTo>
                  <a:cubicBezTo>
                    <a:pt x="58454" y="139210"/>
                    <a:pt x="57449" y="140190"/>
                    <a:pt x="56223" y="140190"/>
                  </a:cubicBezTo>
                  <a:lnTo>
                    <a:pt x="29141" y="140190"/>
                  </a:lnTo>
                  <a:cubicBezTo>
                    <a:pt x="27940" y="140190"/>
                    <a:pt x="26935" y="139283"/>
                    <a:pt x="26837" y="138107"/>
                  </a:cubicBezTo>
                  <a:cubicBezTo>
                    <a:pt x="26837" y="138082"/>
                    <a:pt x="26837" y="138033"/>
                    <a:pt x="26837" y="138009"/>
                  </a:cubicBezTo>
                  <a:lnTo>
                    <a:pt x="26813" y="125730"/>
                  </a:lnTo>
                  <a:close/>
                  <a:moveTo>
                    <a:pt x="73919" y="141244"/>
                  </a:moveTo>
                  <a:lnTo>
                    <a:pt x="61052" y="190335"/>
                  </a:lnTo>
                  <a:lnTo>
                    <a:pt x="49312" y="190335"/>
                  </a:lnTo>
                  <a:lnTo>
                    <a:pt x="61297" y="144626"/>
                  </a:lnTo>
                  <a:cubicBezTo>
                    <a:pt x="62424" y="143744"/>
                    <a:pt x="63355" y="142617"/>
                    <a:pt x="63968" y="141244"/>
                  </a:cubicBezTo>
                  <a:close/>
                  <a:moveTo>
                    <a:pt x="126539" y="141244"/>
                  </a:moveTo>
                  <a:lnTo>
                    <a:pt x="139406" y="190335"/>
                  </a:lnTo>
                  <a:lnTo>
                    <a:pt x="127666" y="190335"/>
                  </a:lnTo>
                  <a:lnTo>
                    <a:pt x="114799" y="141244"/>
                  </a:lnTo>
                  <a:close/>
                  <a:moveTo>
                    <a:pt x="62890" y="196462"/>
                  </a:moveTo>
                  <a:cubicBezTo>
                    <a:pt x="64115" y="196462"/>
                    <a:pt x="65144" y="197467"/>
                    <a:pt x="65144" y="198717"/>
                  </a:cubicBezTo>
                  <a:lnTo>
                    <a:pt x="65144" y="200751"/>
                  </a:lnTo>
                  <a:cubicBezTo>
                    <a:pt x="65144" y="202001"/>
                    <a:pt x="64115" y="203006"/>
                    <a:pt x="62890" y="203006"/>
                  </a:cubicBezTo>
                  <a:lnTo>
                    <a:pt x="42229" y="203006"/>
                  </a:lnTo>
                  <a:cubicBezTo>
                    <a:pt x="40979" y="203006"/>
                    <a:pt x="39974" y="202001"/>
                    <a:pt x="39974" y="200751"/>
                  </a:cubicBezTo>
                  <a:lnTo>
                    <a:pt x="39974" y="198717"/>
                  </a:lnTo>
                  <a:cubicBezTo>
                    <a:pt x="39974" y="197467"/>
                    <a:pt x="40979" y="196462"/>
                    <a:pt x="42229" y="196462"/>
                  </a:cubicBezTo>
                  <a:close/>
                  <a:moveTo>
                    <a:pt x="146489" y="196462"/>
                  </a:moveTo>
                  <a:cubicBezTo>
                    <a:pt x="147739" y="196462"/>
                    <a:pt x="148744" y="197467"/>
                    <a:pt x="148744" y="198717"/>
                  </a:cubicBezTo>
                  <a:lnTo>
                    <a:pt x="148744" y="200751"/>
                  </a:lnTo>
                  <a:cubicBezTo>
                    <a:pt x="148744" y="202001"/>
                    <a:pt x="147739" y="203006"/>
                    <a:pt x="146489" y="203006"/>
                  </a:cubicBezTo>
                  <a:lnTo>
                    <a:pt x="125828" y="203006"/>
                  </a:lnTo>
                  <a:cubicBezTo>
                    <a:pt x="124578" y="203006"/>
                    <a:pt x="123573" y="202001"/>
                    <a:pt x="123573" y="200751"/>
                  </a:cubicBezTo>
                  <a:lnTo>
                    <a:pt x="123573" y="198717"/>
                  </a:lnTo>
                  <a:cubicBezTo>
                    <a:pt x="123573" y="197467"/>
                    <a:pt x="124603" y="196462"/>
                    <a:pt x="125828" y="196462"/>
                  </a:cubicBezTo>
                  <a:close/>
                  <a:moveTo>
                    <a:pt x="10760" y="0"/>
                  </a:moveTo>
                  <a:cubicBezTo>
                    <a:pt x="4828" y="0"/>
                    <a:pt x="0" y="4828"/>
                    <a:pt x="0" y="10784"/>
                  </a:cubicBezTo>
                  <a:lnTo>
                    <a:pt x="0" y="130460"/>
                  </a:lnTo>
                  <a:cubicBezTo>
                    <a:pt x="0" y="136416"/>
                    <a:pt x="4828" y="141244"/>
                    <a:pt x="10760" y="141244"/>
                  </a:cubicBezTo>
                  <a:lnTo>
                    <a:pt x="21396" y="141244"/>
                  </a:lnTo>
                  <a:cubicBezTo>
                    <a:pt x="22720" y="144234"/>
                    <a:pt x="25685" y="146317"/>
                    <a:pt x="29141" y="146317"/>
                  </a:cubicBezTo>
                  <a:lnTo>
                    <a:pt x="54508" y="146317"/>
                  </a:lnTo>
                  <a:lnTo>
                    <a:pt x="42964" y="190335"/>
                  </a:lnTo>
                  <a:lnTo>
                    <a:pt x="42229" y="190335"/>
                  </a:lnTo>
                  <a:cubicBezTo>
                    <a:pt x="37597" y="190335"/>
                    <a:pt x="33847" y="194085"/>
                    <a:pt x="33847" y="198717"/>
                  </a:cubicBezTo>
                  <a:lnTo>
                    <a:pt x="33847" y="200751"/>
                  </a:lnTo>
                  <a:cubicBezTo>
                    <a:pt x="33847" y="205384"/>
                    <a:pt x="37597" y="209133"/>
                    <a:pt x="42229" y="209133"/>
                  </a:cubicBezTo>
                  <a:lnTo>
                    <a:pt x="62890" y="209133"/>
                  </a:lnTo>
                  <a:cubicBezTo>
                    <a:pt x="67497" y="209133"/>
                    <a:pt x="71272" y="205384"/>
                    <a:pt x="71272" y="200751"/>
                  </a:cubicBezTo>
                  <a:lnTo>
                    <a:pt x="71272" y="198717"/>
                  </a:lnTo>
                  <a:cubicBezTo>
                    <a:pt x="71272" y="195605"/>
                    <a:pt x="69581" y="192909"/>
                    <a:pt x="67081" y="191463"/>
                  </a:cubicBezTo>
                  <a:lnTo>
                    <a:pt x="80242" y="141244"/>
                  </a:lnTo>
                  <a:lnTo>
                    <a:pt x="108451" y="141244"/>
                  </a:lnTo>
                  <a:lnTo>
                    <a:pt x="121637" y="191463"/>
                  </a:lnTo>
                  <a:cubicBezTo>
                    <a:pt x="119137" y="192909"/>
                    <a:pt x="117446" y="195605"/>
                    <a:pt x="117446" y="198717"/>
                  </a:cubicBezTo>
                  <a:lnTo>
                    <a:pt x="117446" y="200751"/>
                  </a:lnTo>
                  <a:cubicBezTo>
                    <a:pt x="117446" y="205384"/>
                    <a:pt x="121221" y="209133"/>
                    <a:pt x="125828" y="209133"/>
                  </a:cubicBezTo>
                  <a:lnTo>
                    <a:pt x="146489" y="209133"/>
                  </a:lnTo>
                  <a:cubicBezTo>
                    <a:pt x="151121" y="209133"/>
                    <a:pt x="154871" y="205384"/>
                    <a:pt x="154871" y="200751"/>
                  </a:cubicBezTo>
                  <a:lnTo>
                    <a:pt x="154871" y="198717"/>
                  </a:lnTo>
                  <a:cubicBezTo>
                    <a:pt x="154871" y="194085"/>
                    <a:pt x="151121" y="190335"/>
                    <a:pt x="146489" y="190335"/>
                  </a:cubicBezTo>
                  <a:lnTo>
                    <a:pt x="145754" y="190335"/>
                  </a:lnTo>
                  <a:lnTo>
                    <a:pt x="132862" y="141244"/>
                  </a:lnTo>
                  <a:lnTo>
                    <a:pt x="177934" y="141244"/>
                  </a:lnTo>
                  <a:cubicBezTo>
                    <a:pt x="183889" y="141244"/>
                    <a:pt x="188718" y="136416"/>
                    <a:pt x="188718" y="130460"/>
                  </a:cubicBezTo>
                  <a:lnTo>
                    <a:pt x="188718" y="10784"/>
                  </a:lnTo>
                  <a:cubicBezTo>
                    <a:pt x="188718" y="4828"/>
                    <a:pt x="183889" y="0"/>
                    <a:pt x="177934" y="0"/>
                  </a:cubicBezTo>
                  <a:lnTo>
                    <a:pt x="101515" y="0"/>
                  </a:lnTo>
                  <a:cubicBezTo>
                    <a:pt x="99800" y="0"/>
                    <a:pt x="98452" y="1372"/>
                    <a:pt x="98452" y="3064"/>
                  </a:cubicBezTo>
                  <a:cubicBezTo>
                    <a:pt x="98452" y="4755"/>
                    <a:pt x="99800" y="6127"/>
                    <a:pt x="101515" y="6127"/>
                  </a:cubicBezTo>
                  <a:lnTo>
                    <a:pt x="177934" y="6127"/>
                  </a:lnTo>
                  <a:cubicBezTo>
                    <a:pt x="180507" y="6127"/>
                    <a:pt x="182591" y="8210"/>
                    <a:pt x="182591" y="10784"/>
                  </a:cubicBezTo>
                  <a:lnTo>
                    <a:pt x="182591" y="130460"/>
                  </a:lnTo>
                  <a:cubicBezTo>
                    <a:pt x="182591" y="133034"/>
                    <a:pt x="180507" y="135117"/>
                    <a:pt x="177934" y="135117"/>
                  </a:cubicBezTo>
                  <a:lnTo>
                    <a:pt x="64679" y="135117"/>
                  </a:lnTo>
                  <a:lnTo>
                    <a:pt x="64679" y="128549"/>
                  </a:lnTo>
                  <a:lnTo>
                    <a:pt x="170312" y="128549"/>
                  </a:lnTo>
                  <a:cubicBezTo>
                    <a:pt x="173473" y="128549"/>
                    <a:pt x="176022" y="126000"/>
                    <a:pt x="176022" y="122838"/>
                  </a:cubicBezTo>
                  <a:lnTo>
                    <a:pt x="176022" y="78722"/>
                  </a:lnTo>
                  <a:cubicBezTo>
                    <a:pt x="176022" y="77031"/>
                    <a:pt x="174650" y="75659"/>
                    <a:pt x="172959" y="75659"/>
                  </a:cubicBezTo>
                  <a:cubicBezTo>
                    <a:pt x="171267" y="75659"/>
                    <a:pt x="169895" y="77031"/>
                    <a:pt x="169895" y="78722"/>
                  </a:cubicBezTo>
                  <a:lnTo>
                    <a:pt x="169895" y="122421"/>
                  </a:lnTo>
                  <a:lnTo>
                    <a:pt x="63821" y="122421"/>
                  </a:lnTo>
                  <a:cubicBezTo>
                    <a:pt x="62792" y="120730"/>
                    <a:pt x="60904" y="119603"/>
                    <a:pt x="58821" y="119603"/>
                  </a:cubicBezTo>
                  <a:lnTo>
                    <a:pt x="26543" y="119603"/>
                  </a:lnTo>
                  <a:cubicBezTo>
                    <a:pt x="24460" y="119603"/>
                    <a:pt x="22573" y="120730"/>
                    <a:pt x="21543" y="122421"/>
                  </a:cubicBezTo>
                  <a:lnTo>
                    <a:pt x="18798" y="122421"/>
                  </a:lnTo>
                  <a:lnTo>
                    <a:pt x="18798" y="18823"/>
                  </a:lnTo>
                  <a:lnTo>
                    <a:pt x="169895" y="18823"/>
                  </a:lnTo>
                  <a:lnTo>
                    <a:pt x="169895" y="64434"/>
                  </a:lnTo>
                  <a:cubicBezTo>
                    <a:pt x="169895" y="66125"/>
                    <a:pt x="171267" y="67497"/>
                    <a:pt x="172959" y="67497"/>
                  </a:cubicBezTo>
                  <a:cubicBezTo>
                    <a:pt x="174650" y="67497"/>
                    <a:pt x="176022" y="66125"/>
                    <a:pt x="176022" y="64434"/>
                  </a:cubicBezTo>
                  <a:lnTo>
                    <a:pt x="176022" y="18406"/>
                  </a:lnTo>
                  <a:cubicBezTo>
                    <a:pt x="176022" y="15244"/>
                    <a:pt x="173473" y="12696"/>
                    <a:pt x="170312" y="12696"/>
                  </a:cubicBezTo>
                  <a:lnTo>
                    <a:pt x="18406" y="12696"/>
                  </a:lnTo>
                  <a:cubicBezTo>
                    <a:pt x="15245" y="12696"/>
                    <a:pt x="12671" y="15244"/>
                    <a:pt x="12671" y="18406"/>
                  </a:cubicBezTo>
                  <a:lnTo>
                    <a:pt x="12671" y="122838"/>
                  </a:lnTo>
                  <a:cubicBezTo>
                    <a:pt x="12671" y="126000"/>
                    <a:pt x="15245" y="128549"/>
                    <a:pt x="18406" y="128549"/>
                  </a:cubicBezTo>
                  <a:lnTo>
                    <a:pt x="20686" y="128549"/>
                  </a:lnTo>
                  <a:lnTo>
                    <a:pt x="20686" y="135117"/>
                  </a:lnTo>
                  <a:lnTo>
                    <a:pt x="10760" y="135117"/>
                  </a:lnTo>
                  <a:cubicBezTo>
                    <a:pt x="8211" y="135117"/>
                    <a:pt x="6127" y="133034"/>
                    <a:pt x="6127" y="130460"/>
                  </a:cubicBezTo>
                  <a:lnTo>
                    <a:pt x="6127" y="10784"/>
                  </a:lnTo>
                  <a:cubicBezTo>
                    <a:pt x="6127" y="8210"/>
                    <a:pt x="8211" y="6127"/>
                    <a:pt x="10760" y="6127"/>
                  </a:cubicBezTo>
                  <a:lnTo>
                    <a:pt x="87202" y="6127"/>
                  </a:lnTo>
                  <a:cubicBezTo>
                    <a:pt x="88893" y="6127"/>
                    <a:pt x="90266" y="4755"/>
                    <a:pt x="90266" y="3064"/>
                  </a:cubicBezTo>
                  <a:cubicBezTo>
                    <a:pt x="90266" y="1372"/>
                    <a:pt x="88893" y="0"/>
                    <a:pt x="8720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5" name="Google Shape;285;p33"/>
          <p:cNvCxnSpPr/>
          <p:nvPr/>
        </p:nvCxnSpPr>
        <p:spPr>
          <a:xfrm>
            <a:off x="2075688" y="2610856"/>
            <a:ext cx="24183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3"/>
          <p:cNvCxnSpPr/>
          <p:nvPr/>
        </p:nvCxnSpPr>
        <p:spPr>
          <a:xfrm>
            <a:off x="4867788" y="2610850"/>
            <a:ext cx="23985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8" name="Google Shape;288;p33"/>
          <p:cNvGrpSpPr/>
          <p:nvPr/>
        </p:nvGrpSpPr>
        <p:grpSpPr>
          <a:xfrm>
            <a:off x="6910192" y="2067292"/>
            <a:ext cx="365433" cy="355623"/>
            <a:chOff x="1190175" y="307975"/>
            <a:chExt cx="5213025" cy="5073075"/>
          </a:xfrm>
        </p:grpSpPr>
        <p:sp>
          <p:nvSpPr>
            <p:cNvPr id="289" name="Google Shape;289;p33"/>
            <p:cNvSpPr/>
            <p:nvPr/>
          </p:nvSpPr>
          <p:spPr>
            <a:xfrm>
              <a:off x="2771375" y="307975"/>
              <a:ext cx="3631825" cy="3660475"/>
            </a:xfrm>
            <a:custGeom>
              <a:avLst/>
              <a:gdLst/>
              <a:ahLst/>
              <a:cxnLst/>
              <a:rect l="l" t="t" r="r" b="b"/>
              <a:pathLst>
                <a:path w="145273" h="146419" extrusionOk="0">
                  <a:moveTo>
                    <a:pt x="19060" y="10054"/>
                  </a:moveTo>
                  <a:lnTo>
                    <a:pt x="121528" y="65849"/>
                  </a:lnTo>
                  <a:lnTo>
                    <a:pt x="121528" y="65849"/>
                  </a:lnTo>
                  <a:lnTo>
                    <a:pt x="29956" y="48138"/>
                  </a:lnTo>
                  <a:lnTo>
                    <a:pt x="19060" y="10054"/>
                  </a:lnTo>
                  <a:close/>
                  <a:moveTo>
                    <a:pt x="28359" y="54598"/>
                  </a:moveTo>
                  <a:lnTo>
                    <a:pt x="107224" y="69895"/>
                  </a:lnTo>
                  <a:lnTo>
                    <a:pt x="40959" y="69895"/>
                  </a:lnTo>
                  <a:cubicBezTo>
                    <a:pt x="39113" y="69895"/>
                    <a:pt x="37623" y="71386"/>
                    <a:pt x="37623" y="73196"/>
                  </a:cubicBezTo>
                  <a:cubicBezTo>
                    <a:pt x="37623" y="75042"/>
                    <a:pt x="39113" y="76533"/>
                    <a:pt x="40959" y="76533"/>
                  </a:cubicBezTo>
                  <a:lnTo>
                    <a:pt x="107224" y="76533"/>
                  </a:lnTo>
                  <a:lnTo>
                    <a:pt x="28359" y="91795"/>
                  </a:lnTo>
                  <a:lnTo>
                    <a:pt x="11819" y="76533"/>
                  </a:lnTo>
                  <a:lnTo>
                    <a:pt x="27330" y="76533"/>
                  </a:lnTo>
                  <a:cubicBezTo>
                    <a:pt x="29175" y="76533"/>
                    <a:pt x="30666" y="75042"/>
                    <a:pt x="30666" y="73196"/>
                  </a:cubicBezTo>
                  <a:cubicBezTo>
                    <a:pt x="30666" y="71386"/>
                    <a:pt x="29175" y="69895"/>
                    <a:pt x="27330" y="69895"/>
                  </a:cubicBezTo>
                  <a:lnTo>
                    <a:pt x="11819" y="69895"/>
                  </a:lnTo>
                  <a:lnTo>
                    <a:pt x="28359" y="54598"/>
                  </a:lnTo>
                  <a:close/>
                  <a:moveTo>
                    <a:pt x="121528" y="80543"/>
                  </a:moveTo>
                  <a:lnTo>
                    <a:pt x="19060" y="136374"/>
                  </a:lnTo>
                  <a:lnTo>
                    <a:pt x="29956" y="98290"/>
                  </a:lnTo>
                  <a:lnTo>
                    <a:pt x="121528" y="80543"/>
                  </a:lnTo>
                  <a:close/>
                  <a:moveTo>
                    <a:pt x="13702" y="1"/>
                  </a:moveTo>
                  <a:cubicBezTo>
                    <a:pt x="12958" y="1"/>
                    <a:pt x="12223" y="247"/>
                    <a:pt x="11606" y="720"/>
                  </a:cubicBezTo>
                  <a:cubicBezTo>
                    <a:pt x="10577" y="1572"/>
                    <a:pt x="10116" y="2956"/>
                    <a:pt x="10506" y="4234"/>
                  </a:cubicBezTo>
                  <a:lnTo>
                    <a:pt x="23567" y="49984"/>
                  </a:lnTo>
                  <a:lnTo>
                    <a:pt x="1065" y="70783"/>
                  </a:lnTo>
                  <a:cubicBezTo>
                    <a:pt x="1029" y="70783"/>
                    <a:pt x="1029" y="70783"/>
                    <a:pt x="1029" y="70818"/>
                  </a:cubicBezTo>
                  <a:cubicBezTo>
                    <a:pt x="958" y="70854"/>
                    <a:pt x="923" y="70889"/>
                    <a:pt x="887" y="70960"/>
                  </a:cubicBezTo>
                  <a:cubicBezTo>
                    <a:pt x="852" y="70996"/>
                    <a:pt x="817" y="71031"/>
                    <a:pt x="781" y="71067"/>
                  </a:cubicBezTo>
                  <a:cubicBezTo>
                    <a:pt x="746" y="71102"/>
                    <a:pt x="710" y="71173"/>
                    <a:pt x="675" y="71209"/>
                  </a:cubicBezTo>
                  <a:cubicBezTo>
                    <a:pt x="639" y="71244"/>
                    <a:pt x="604" y="71280"/>
                    <a:pt x="568" y="71315"/>
                  </a:cubicBezTo>
                  <a:cubicBezTo>
                    <a:pt x="533" y="71386"/>
                    <a:pt x="497" y="71422"/>
                    <a:pt x="462" y="71493"/>
                  </a:cubicBezTo>
                  <a:cubicBezTo>
                    <a:pt x="462" y="71528"/>
                    <a:pt x="426" y="71564"/>
                    <a:pt x="426" y="71599"/>
                  </a:cubicBezTo>
                  <a:cubicBezTo>
                    <a:pt x="355" y="71670"/>
                    <a:pt x="320" y="71741"/>
                    <a:pt x="284" y="71812"/>
                  </a:cubicBezTo>
                  <a:cubicBezTo>
                    <a:pt x="284" y="71848"/>
                    <a:pt x="284" y="71883"/>
                    <a:pt x="249" y="71883"/>
                  </a:cubicBezTo>
                  <a:cubicBezTo>
                    <a:pt x="213" y="71990"/>
                    <a:pt x="178" y="72061"/>
                    <a:pt x="142" y="72167"/>
                  </a:cubicBezTo>
                  <a:cubicBezTo>
                    <a:pt x="142" y="72167"/>
                    <a:pt x="142" y="72202"/>
                    <a:pt x="142" y="72202"/>
                  </a:cubicBezTo>
                  <a:cubicBezTo>
                    <a:pt x="107" y="72309"/>
                    <a:pt x="71" y="72415"/>
                    <a:pt x="71" y="72522"/>
                  </a:cubicBezTo>
                  <a:cubicBezTo>
                    <a:pt x="36" y="72628"/>
                    <a:pt x="0" y="72735"/>
                    <a:pt x="0" y="72877"/>
                  </a:cubicBezTo>
                  <a:cubicBezTo>
                    <a:pt x="0" y="72983"/>
                    <a:pt x="0" y="73090"/>
                    <a:pt x="0" y="73196"/>
                  </a:cubicBezTo>
                  <a:cubicBezTo>
                    <a:pt x="0" y="73338"/>
                    <a:pt x="0" y="73445"/>
                    <a:pt x="0" y="73551"/>
                  </a:cubicBezTo>
                  <a:cubicBezTo>
                    <a:pt x="0" y="73658"/>
                    <a:pt x="36" y="73800"/>
                    <a:pt x="71" y="73906"/>
                  </a:cubicBezTo>
                  <a:cubicBezTo>
                    <a:pt x="71" y="74013"/>
                    <a:pt x="107" y="74119"/>
                    <a:pt x="142" y="74226"/>
                  </a:cubicBezTo>
                  <a:cubicBezTo>
                    <a:pt x="142" y="74226"/>
                    <a:pt x="142" y="74226"/>
                    <a:pt x="142" y="74261"/>
                  </a:cubicBezTo>
                  <a:cubicBezTo>
                    <a:pt x="178" y="74332"/>
                    <a:pt x="213" y="74439"/>
                    <a:pt x="249" y="74545"/>
                  </a:cubicBezTo>
                  <a:cubicBezTo>
                    <a:pt x="284" y="74545"/>
                    <a:pt x="284" y="74580"/>
                    <a:pt x="284" y="74580"/>
                  </a:cubicBezTo>
                  <a:cubicBezTo>
                    <a:pt x="320" y="74687"/>
                    <a:pt x="355" y="74758"/>
                    <a:pt x="426" y="74829"/>
                  </a:cubicBezTo>
                  <a:cubicBezTo>
                    <a:pt x="426" y="74864"/>
                    <a:pt x="462" y="74900"/>
                    <a:pt x="462" y="74935"/>
                  </a:cubicBezTo>
                  <a:cubicBezTo>
                    <a:pt x="497" y="74971"/>
                    <a:pt x="533" y="75042"/>
                    <a:pt x="568" y="75113"/>
                  </a:cubicBezTo>
                  <a:cubicBezTo>
                    <a:pt x="604" y="75148"/>
                    <a:pt x="639" y="75184"/>
                    <a:pt x="675" y="75219"/>
                  </a:cubicBezTo>
                  <a:cubicBezTo>
                    <a:pt x="710" y="75255"/>
                    <a:pt x="746" y="75326"/>
                    <a:pt x="781" y="75361"/>
                  </a:cubicBezTo>
                  <a:cubicBezTo>
                    <a:pt x="817" y="75397"/>
                    <a:pt x="852" y="75432"/>
                    <a:pt x="887" y="75468"/>
                  </a:cubicBezTo>
                  <a:cubicBezTo>
                    <a:pt x="923" y="75503"/>
                    <a:pt x="958" y="75574"/>
                    <a:pt x="1029" y="75610"/>
                  </a:cubicBezTo>
                  <a:cubicBezTo>
                    <a:pt x="1029" y="75610"/>
                    <a:pt x="1029" y="75645"/>
                    <a:pt x="1065" y="75645"/>
                  </a:cubicBezTo>
                  <a:lnTo>
                    <a:pt x="23567" y="96444"/>
                  </a:lnTo>
                  <a:lnTo>
                    <a:pt x="10506" y="142159"/>
                  </a:lnTo>
                  <a:cubicBezTo>
                    <a:pt x="10116" y="143472"/>
                    <a:pt x="10577" y="144856"/>
                    <a:pt x="11606" y="145673"/>
                  </a:cubicBezTo>
                  <a:cubicBezTo>
                    <a:pt x="12210" y="146170"/>
                    <a:pt x="12955" y="146418"/>
                    <a:pt x="13700" y="146418"/>
                  </a:cubicBezTo>
                  <a:cubicBezTo>
                    <a:pt x="14233" y="146418"/>
                    <a:pt x="14765" y="146276"/>
                    <a:pt x="15298" y="145992"/>
                  </a:cubicBezTo>
                  <a:lnTo>
                    <a:pt x="143498" y="76142"/>
                  </a:lnTo>
                  <a:cubicBezTo>
                    <a:pt x="143533" y="76142"/>
                    <a:pt x="143569" y="76107"/>
                    <a:pt x="143569" y="76107"/>
                  </a:cubicBezTo>
                  <a:cubicBezTo>
                    <a:pt x="143604" y="76107"/>
                    <a:pt x="143640" y="76071"/>
                    <a:pt x="143675" y="76036"/>
                  </a:cubicBezTo>
                  <a:cubicBezTo>
                    <a:pt x="143746" y="76000"/>
                    <a:pt x="143782" y="76000"/>
                    <a:pt x="143817" y="75965"/>
                  </a:cubicBezTo>
                  <a:cubicBezTo>
                    <a:pt x="143853" y="75929"/>
                    <a:pt x="143853" y="75929"/>
                    <a:pt x="143888" y="75929"/>
                  </a:cubicBezTo>
                  <a:cubicBezTo>
                    <a:pt x="143923" y="75894"/>
                    <a:pt x="143923" y="75858"/>
                    <a:pt x="143959" y="75858"/>
                  </a:cubicBezTo>
                  <a:cubicBezTo>
                    <a:pt x="144030" y="75823"/>
                    <a:pt x="144065" y="75752"/>
                    <a:pt x="144136" y="75716"/>
                  </a:cubicBezTo>
                  <a:cubicBezTo>
                    <a:pt x="144172" y="75681"/>
                    <a:pt x="144207" y="75645"/>
                    <a:pt x="144243" y="75610"/>
                  </a:cubicBezTo>
                  <a:cubicBezTo>
                    <a:pt x="144278" y="75610"/>
                    <a:pt x="144278" y="75574"/>
                    <a:pt x="144278" y="75574"/>
                  </a:cubicBezTo>
                  <a:cubicBezTo>
                    <a:pt x="144314" y="75539"/>
                    <a:pt x="144314" y="75539"/>
                    <a:pt x="144349" y="75503"/>
                  </a:cubicBezTo>
                  <a:cubicBezTo>
                    <a:pt x="144385" y="75468"/>
                    <a:pt x="144456" y="75397"/>
                    <a:pt x="144491" y="75361"/>
                  </a:cubicBezTo>
                  <a:cubicBezTo>
                    <a:pt x="144491" y="75361"/>
                    <a:pt x="144491" y="75326"/>
                    <a:pt x="144527" y="75326"/>
                  </a:cubicBezTo>
                  <a:cubicBezTo>
                    <a:pt x="144527" y="75326"/>
                    <a:pt x="144527" y="75290"/>
                    <a:pt x="144527" y="75290"/>
                  </a:cubicBezTo>
                  <a:cubicBezTo>
                    <a:pt x="144562" y="75290"/>
                    <a:pt x="144562" y="75255"/>
                    <a:pt x="144562" y="75255"/>
                  </a:cubicBezTo>
                  <a:cubicBezTo>
                    <a:pt x="144598" y="75184"/>
                    <a:pt x="144633" y="75148"/>
                    <a:pt x="144669" y="75113"/>
                  </a:cubicBezTo>
                  <a:cubicBezTo>
                    <a:pt x="144704" y="75077"/>
                    <a:pt x="144704" y="75042"/>
                    <a:pt x="144740" y="75006"/>
                  </a:cubicBezTo>
                  <a:cubicBezTo>
                    <a:pt x="144775" y="74971"/>
                    <a:pt x="144775" y="74935"/>
                    <a:pt x="144811" y="74900"/>
                  </a:cubicBezTo>
                  <a:cubicBezTo>
                    <a:pt x="144811" y="74900"/>
                    <a:pt x="144811" y="74864"/>
                    <a:pt x="144846" y="74864"/>
                  </a:cubicBezTo>
                  <a:cubicBezTo>
                    <a:pt x="144846" y="74829"/>
                    <a:pt x="144882" y="74793"/>
                    <a:pt x="144882" y="74758"/>
                  </a:cubicBezTo>
                  <a:cubicBezTo>
                    <a:pt x="144917" y="74687"/>
                    <a:pt x="144953" y="74651"/>
                    <a:pt x="144988" y="74580"/>
                  </a:cubicBezTo>
                  <a:cubicBezTo>
                    <a:pt x="144988" y="74545"/>
                    <a:pt x="145024" y="74510"/>
                    <a:pt x="145024" y="74474"/>
                  </a:cubicBezTo>
                  <a:cubicBezTo>
                    <a:pt x="145059" y="74403"/>
                    <a:pt x="145059" y="74368"/>
                    <a:pt x="145095" y="74297"/>
                  </a:cubicBezTo>
                  <a:cubicBezTo>
                    <a:pt x="145095" y="74261"/>
                    <a:pt x="145095" y="74226"/>
                    <a:pt x="145130" y="74226"/>
                  </a:cubicBezTo>
                  <a:cubicBezTo>
                    <a:pt x="145130" y="74190"/>
                    <a:pt x="145130" y="74190"/>
                    <a:pt x="145130" y="74155"/>
                  </a:cubicBezTo>
                  <a:cubicBezTo>
                    <a:pt x="145130" y="74155"/>
                    <a:pt x="145130" y="74119"/>
                    <a:pt x="145130" y="74119"/>
                  </a:cubicBezTo>
                  <a:cubicBezTo>
                    <a:pt x="145166" y="74084"/>
                    <a:pt x="145166" y="74084"/>
                    <a:pt x="145166" y="74048"/>
                  </a:cubicBezTo>
                  <a:cubicBezTo>
                    <a:pt x="145166" y="74048"/>
                    <a:pt x="145166" y="74048"/>
                    <a:pt x="145166" y="74013"/>
                  </a:cubicBezTo>
                  <a:cubicBezTo>
                    <a:pt x="145166" y="73977"/>
                    <a:pt x="145201" y="73942"/>
                    <a:pt x="145201" y="73871"/>
                  </a:cubicBezTo>
                  <a:cubicBezTo>
                    <a:pt x="145201" y="73835"/>
                    <a:pt x="145201" y="73800"/>
                    <a:pt x="145237" y="73764"/>
                  </a:cubicBezTo>
                  <a:cubicBezTo>
                    <a:pt x="145237" y="73764"/>
                    <a:pt x="145237" y="73729"/>
                    <a:pt x="145237" y="73729"/>
                  </a:cubicBezTo>
                  <a:cubicBezTo>
                    <a:pt x="145237" y="73693"/>
                    <a:pt x="145237" y="73658"/>
                    <a:pt x="145237" y="73622"/>
                  </a:cubicBezTo>
                  <a:cubicBezTo>
                    <a:pt x="145237" y="73622"/>
                    <a:pt x="145237" y="73587"/>
                    <a:pt x="145237" y="73551"/>
                  </a:cubicBezTo>
                  <a:cubicBezTo>
                    <a:pt x="145272" y="73551"/>
                    <a:pt x="145272" y="73551"/>
                    <a:pt x="145272" y="73516"/>
                  </a:cubicBezTo>
                  <a:cubicBezTo>
                    <a:pt x="145272" y="73480"/>
                    <a:pt x="145272" y="73445"/>
                    <a:pt x="145272" y="73409"/>
                  </a:cubicBezTo>
                  <a:cubicBezTo>
                    <a:pt x="145272" y="73338"/>
                    <a:pt x="145272" y="73267"/>
                    <a:pt x="145272" y="73232"/>
                  </a:cubicBezTo>
                  <a:cubicBezTo>
                    <a:pt x="145272" y="73125"/>
                    <a:pt x="145272" y="73090"/>
                    <a:pt x="145272" y="73019"/>
                  </a:cubicBezTo>
                  <a:cubicBezTo>
                    <a:pt x="145272" y="72983"/>
                    <a:pt x="145272" y="72948"/>
                    <a:pt x="145272" y="72877"/>
                  </a:cubicBezTo>
                  <a:lnTo>
                    <a:pt x="145237" y="72877"/>
                  </a:lnTo>
                  <a:cubicBezTo>
                    <a:pt x="145237" y="72841"/>
                    <a:pt x="145237" y="72806"/>
                    <a:pt x="145237" y="72770"/>
                  </a:cubicBezTo>
                  <a:cubicBezTo>
                    <a:pt x="145237" y="72770"/>
                    <a:pt x="145237" y="72735"/>
                    <a:pt x="145237" y="72699"/>
                  </a:cubicBezTo>
                  <a:cubicBezTo>
                    <a:pt x="145237" y="72699"/>
                    <a:pt x="145237" y="72664"/>
                    <a:pt x="145237" y="72664"/>
                  </a:cubicBezTo>
                  <a:cubicBezTo>
                    <a:pt x="145201" y="72628"/>
                    <a:pt x="145201" y="72593"/>
                    <a:pt x="145201" y="72593"/>
                  </a:cubicBezTo>
                  <a:cubicBezTo>
                    <a:pt x="145201" y="72557"/>
                    <a:pt x="145201" y="72557"/>
                    <a:pt x="145201" y="72522"/>
                  </a:cubicBezTo>
                  <a:cubicBezTo>
                    <a:pt x="145201" y="72486"/>
                    <a:pt x="145166" y="72415"/>
                    <a:pt x="145166" y="72380"/>
                  </a:cubicBezTo>
                  <a:cubicBezTo>
                    <a:pt x="145166" y="72344"/>
                    <a:pt x="145166" y="72309"/>
                    <a:pt x="145130" y="72309"/>
                  </a:cubicBezTo>
                  <a:cubicBezTo>
                    <a:pt x="145130" y="72273"/>
                    <a:pt x="145130" y="72273"/>
                    <a:pt x="145130" y="72238"/>
                  </a:cubicBezTo>
                  <a:cubicBezTo>
                    <a:pt x="145130" y="72238"/>
                    <a:pt x="145130" y="72238"/>
                    <a:pt x="145130" y="72202"/>
                  </a:cubicBezTo>
                  <a:cubicBezTo>
                    <a:pt x="145095" y="72202"/>
                    <a:pt x="145095" y="72167"/>
                    <a:pt x="145095" y="72131"/>
                  </a:cubicBezTo>
                  <a:cubicBezTo>
                    <a:pt x="145059" y="72096"/>
                    <a:pt x="145059" y="72061"/>
                    <a:pt x="145059" y="72025"/>
                  </a:cubicBezTo>
                  <a:cubicBezTo>
                    <a:pt x="145024" y="71990"/>
                    <a:pt x="145024" y="71954"/>
                    <a:pt x="145024" y="71919"/>
                  </a:cubicBezTo>
                  <a:cubicBezTo>
                    <a:pt x="144988" y="71883"/>
                    <a:pt x="144953" y="71812"/>
                    <a:pt x="144953" y="71777"/>
                  </a:cubicBezTo>
                  <a:cubicBezTo>
                    <a:pt x="144917" y="71706"/>
                    <a:pt x="144882" y="71670"/>
                    <a:pt x="144882" y="71635"/>
                  </a:cubicBezTo>
                  <a:cubicBezTo>
                    <a:pt x="144846" y="71599"/>
                    <a:pt x="144846" y="71564"/>
                    <a:pt x="144811" y="71564"/>
                  </a:cubicBezTo>
                  <a:cubicBezTo>
                    <a:pt x="144811" y="71528"/>
                    <a:pt x="144775" y="71493"/>
                    <a:pt x="144775" y="71457"/>
                  </a:cubicBezTo>
                  <a:cubicBezTo>
                    <a:pt x="144704" y="71386"/>
                    <a:pt x="144669" y="71280"/>
                    <a:pt x="144598" y="71173"/>
                  </a:cubicBezTo>
                  <a:cubicBezTo>
                    <a:pt x="144562" y="71173"/>
                    <a:pt x="144562" y="71138"/>
                    <a:pt x="144527" y="71138"/>
                  </a:cubicBezTo>
                  <a:cubicBezTo>
                    <a:pt x="144456" y="71031"/>
                    <a:pt x="144385" y="70960"/>
                    <a:pt x="144314" y="70854"/>
                  </a:cubicBezTo>
                  <a:cubicBezTo>
                    <a:pt x="144278" y="70854"/>
                    <a:pt x="144278" y="70854"/>
                    <a:pt x="144278" y="70818"/>
                  </a:cubicBezTo>
                  <a:cubicBezTo>
                    <a:pt x="144243" y="70818"/>
                    <a:pt x="144243" y="70818"/>
                    <a:pt x="144207" y="70783"/>
                  </a:cubicBezTo>
                  <a:cubicBezTo>
                    <a:pt x="144136" y="70712"/>
                    <a:pt x="144065" y="70641"/>
                    <a:pt x="143959" y="70570"/>
                  </a:cubicBezTo>
                  <a:cubicBezTo>
                    <a:pt x="143923" y="70534"/>
                    <a:pt x="143923" y="70534"/>
                    <a:pt x="143888" y="70499"/>
                  </a:cubicBezTo>
                  <a:cubicBezTo>
                    <a:pt x="143817" y="70463"/>
                    <a:pt x="143711" y="70392"/>
                    <a:pt x="143640" y="70357"/>
                  </a:cubicBezTo>
                  <a:cubicBezTo>
                    <a:pt x="143604" y="70321"/>
                    <a:pt x="143569" y="70286"/>
                    <a:pt x="143533" y="70286"/>
                  </a:cubicBezTo>
                  <a:cubicBezTo>
                    <a:pt x="143498" y="70286"/>
                    <a:pt x="15298" y="400"/>
                    <a:pt x="15298" y="400"/>
                  </a:cubicBezTo>
                  <a:cubicBezTo>
                    <a:pt x="14789" y="131"/>
                    <a:pt x="14243" y="1"/>
                    <a:pt x="1370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1217675" y="4044250"/>
              <a:ext cx="229825" cy="327925"/>
            </a:xfrm>
            <a:custGeom>
              <a:avLst/>
              <a:gdLst/>
              <a:ahLst/>
              <a:cxnLst/>
              <a:rect l="l" t="t" r="r" b="b"/>
              <a:pathLst>
                <a:path w="9193" h="13117" extrusionOk="0">
                  <a:moveTo>
                    <a:pt x="3676" y="1"/>
                  </a:moveTo>
                  <a:cubicBezTo>
                    <a:pt x="3424" y="1"/>
                    <a:pt x="3168" y="30"/>
                    <a:pt x="2911" y="90"/>
                  </a:cubicBezTo>
                  <a:cubicBezTo>
                    <a:pt x="1136" y="481"/>
                    <a:pt x="0" y="2256"/>
                    <a:pt x="391" y="4030"/>
                  </a:cubicBezTo>
                  <a:cubicBezTo>
                    <a:pt x="888" y="6337"/>
                    <a:pt x="1562" y="8644"/>
                    <a:pt x="2307" y="10880"/>
                  </a:cubicBezTo>
                  <a:cubicBezTo>
                    <a:pt x="2804" y="12265"/>
                    <a:pt x="4082" y="13116"/>
                    <a:pt x="5466" y="13116"/>
                  </a:cubicBezTo>
                  <a:cubicBezTo>
                    <a:pt x="5821" y="13116"/>
                    <a:pt x="6176" y="13045"/>
                    <a:pt x="6531" y="12939"/>
                  </a:cubicBezTo>
                  <a:cubicBezTo>
                    <a:pt x="8270" y="12336"/>
                    <a:pt x="9193" y="10454"/>
                    <a:pt x="8625" y="8715"/>
                  </a:cubicBezTo>
                  <a:cubicBezTo>
                    <a:pt x="7915" y="6728"/>
                    <a:pt x="7347" y="4669"/>
                    <a:pt x="6886" y="2610"/>
                  </a:cubicBezTo>
                  <a:cubicBezTo>
                    <a:pt x="6551" y="1058"/>
                    <a:pt x="5197" y="1"/>
                    <a:pt x="367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1190175" y="3542825"/>
              <a:ext cx="180150" cy="334225"/>
            </a:xfrm>
            <a:custGeom>
              <a:avLst/>
              <a:gdLst/>
              <a:ahLst/>
              <a:cxnLst/>
              <a:rect l="l" t="t" r="r" b="b"/>
              <a:pathLst>
                <a:path w="7206" h="13369" extrusionOk="0">
                  <a:moveTo>
                    <a:pt x="3669" y="1"/>
                  </a:moveTo>
                  <a:cubicBezTo>
                    <a:pt x="2010" y="1"/>
                    <a:pt x="555" y="1285"/>
                    <a:pt x="390" y="2969"/>
                  </a:cubicBezTo>
                  <a:cubicBezTo>
                    <a:pt x="142" y="5276"/>
                    <a:pt x="0" y="7654"/>
                    <a:pt x="0" y="9997"/>
                  </a:cubicBezTo>
                  <a:cubicBezTo>
                    <a:pt x="0" y="11842"/>
                    <a:pt x="1491" y="13333"/>
                    <a:pt x="3336" y="13368"/>
                  </a:cubicBezTo>
                  <a:cubicBezTo>
                    <a:pt x="5146" y="13368"/>
                    <a:pt x="6637" y="11878"/>
                    <a:pt x="6673" y="10032"/>
                  </a:cubicBezTo>
                  <a:cubicBezTo>
                    <a:pt x="6673" y="7902"/>
                    <a:pt x="6779" y="5773"/>
                    <a:pt x="6992" y="3679"/>
                  </a:cubicBezTo>
                  <a:cubicBezTo>
                    <a:pt x="7205" y="1833"/>
                    <a:pt x="5856" y="200"/>
                    <a:pt x="4046" y="23"/>
                  </a:cubicBezTo>
                  <a:cubicBezTo>
                    <a:pt x="3920" y="8"/>
                    <a:pt x="3794" y="1"/>
                    <a:pt x="366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258475" y="3056275"/>
              <a:ext cx="246700" cy="323875"/>
            </a:xfrm>
            <a:custGeom>
              <a:avLst/>
              <a:gdLst/>
              <a:ahLst/>
              <a:cxnLst/>
              <a:rect l="l" t="t" r="r" b="b"/>
              <a:pathLst>
                <a:path w="9868" h="12955" extrusionOk="0">
                  <a:moveTo>
                    <a:pt x="6065" y="1"/>
                  </a:moveTo>
                  <a:cubicBezTo>
                    <a:pt x="4791" y="1"/>
                    <a:pt x="3571" y="757"/>
                    <a:pt x="3018" y="2023"/>
                  </a:cubicBezTo>
                  <a:cubicBezTo>
                    <a:pt x="2095" y="4152"/>
                    <a:pt x="1243" y="6388"/>
                    <a:pt x="533" y="8624"/>
                  </a:cubicBezTo>
                  <a:cubicBezTo>
                    <a:pt x="1" y="10363"/>
                    <a:pt x="959" y="12244"/>
                    <a:pt x="2698" y="12812"/>
                  </a:cubicBezTo>
                  <a:cubicBezTo>
                    <a:pt x="3053" y="12919"/>
                    <a:pt x="3373" y="12954"/>
                    <a:pt x="3728" y="12954"/>
                  </a:cubicBezTo>
                  <a:cubicBezTo>
                    <a:pt x="5112" y="12954"/>
                    <a:pt x="6425" y="12067"/>
                    <a:pt x="6887" y="10647"/>
                  </a:cubicBezTo>
                  <a:cubicBezTo>
                    <a:pt x="7525" y="8624"/>
                    <a:pt x="8271" y="6601"/>
                    <a:pt x="9123" y="4649"/>
                  </a:cubicBezTo>
                  <a:cubicBezTo>
                    <a:pt x="9868" y="2981"/>
                    <a:pt x="9087" y="1029"/>
                    <a:pt x="7383" y="283"/>
                  </a:cubicBezTo>
                  <a:cubicBezTo>
                    <a:pt x="6954" y="92"/>
                    <a:pt x="6506" y="1"/>
                    <a:pt x="606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480325" y="2631000"/>
              <a:ext cx="290175" cy="299275"/>
            </a:xfrm>
            <a:custGeom>
              <a:avLst/>
              <a:gdLst/>
              <a:ahLst/>
              <a:cxnLst/>
              <a:rect l="l" t="t" r="r" b="b"/>
              <a:pathLst>
                <a:path w="11607" h="11971" extrusionOk="0">
                  <a:moveTo>
                    <a:pt x="7906" y="0"/>
                  </a:moveTo>
                  <a:cubicBezTo>
                    <a:pt x="6968" y="0"/>
                    <a:pt x="6038" y="386"/>
                    <a:pt x="5395" y="1145"/>
                  </a:cubicBezTo>
                  <a:cubicBezTo>
                    <a:pt x="3833" y="2920"/>
                    <a:pt x="2378" y="4801"/>
                    <a:pt x="1029" y="6717"/>
                  </a:cubicBezTo>
                  <a:cubicBezTo>
                    <a:pt x="0" y="8208"/>
                    <a:pt x="355" y="10302"/>
                    <a:pt x="1846" y="11367"/>
                  </a:cubicBezTo>
                  <a:cubicBezTo>
                    <a:pt x="2449" y="11757"/>
                    <a:pt x="3088" y="11970"/>
                    <a:pt x="3762" y="11970"/>
                  </a:cubicBezTo>
                  <a:cubicBezTo>
                    <a:pt x="4827" y="11970"/>
                    <a:pt x="5856" y="11474"/>
                    <a:pt x="6495" y="10551"/>
                  </a:cubicBezTo>
                  <a:cubicBezTo>
                    <a:pt x="7702" y="8812"/>
                    <a:pt x="9015" y="7108"/>
                    <a:pt x="10435" y="5511"/>
                  </a:cubicBezTo>
                  <a:cubicBezTo>
                    <a:pt x="11606" y="4091"/>
                    <a:pt x="11464" y="1997"/>
                    <a:pt x="10080" y="790"/>
                  </a:cubicBezTo>
                  <a:cubicBezTo>
                    <a:pt x="9455" y="261"/>
                    <a:pt x="8678" y="0"/>
                    <a:pt x="790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828150" y="2304250"/>
              <a:ext cx="326550" cy="262225"/>
            </a:xfrm>
            <a:custGeom>
              <a:avLst/>
              <a:gdLst/>
              <a:ahLst/>
              <a:cxnLst/>
              <a:rect l="l" t="t" r="r" b="b"/>
              <a:pathLst>
                <a:path w="13062" h="10489" extrusionOk="0">
                  <a:moveTo>
                    <a:pt x="9248" y="1"/>
                  </a:moveTo>
                  <a:cubicBezTo>
                    <a:pt x="8647" y="1"/>
                    <a:pt x="8037" y="166"/>
                    <a:pt x="7489" y="515"/>
                  </a:cubicBezTo>
                  <a:cubicBezTo>
                    <a:pt x="5502" y="1722"/>
                    <a:pt x="3550" y="3106"/>
                    <a:pt x="1704" y="4526"/>
                  </a:cubicBezTo>
                  <a:cubicBezTo>
                    <a:pt x="249" y="5661"/>
                    <a:pt x="0" y="7755"/>
                    <a:pt x="1101" y="9211"/>
                  </a:cubicBezTo>
                  <a:cubicBezTo>
                    <a:pt x="1775" y="10027"/>
                    <a:pt x="2733" y="10488"/>
                    <a:pt x="3727" y="10488"/>
                  </a:cubicBezTo>
                  <a:cubicBezTo>
                    <a:pt x="4437" y="10488"/>
                    <a:pt x="5182" y="10275"/>
                    <a:pt x="5786" y="9778"/>
                  </a:cubicBezTo>
                  <a:cubicBezTo>
                    <a:pt x="7454" y="8501"/>
                    <a:pt x="9228" y="7258"/>
                    <a:pt x="11003" y="6158"/>
                  </a:cubicBezTo>
                  <a:cubicBezTo>
                    <a:pt x="12565" y="5164"/>
                    <a:pt x="13062" y="3141"/>
                    <a:pt x="12068" y="1580"/>
                  </a:cubicBezTo>
                  <a:cubicBezTo>
                    <a:pt x="11446" y="566"/>
                    <a:pt x="10360" y="1"/>
                    <a:pt x="924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2175100" y="5131050"/>
              <a:ext cx="346950" cy="213625"/>
            </a:xfrm>
            <a:custGeom>
              <a:avLst/>
              <a:gdLst/>
              <a:ahLst/>
              <a:cxnLst/>
              <a:rect l="l" t="t" r="r" b="b"/>
              <a:pathLst>
                <a:path w="13878" h="8545" extrusionOk="0">
                  <a:moveTo>
                    <a:pt x="3728" y="0"/>
                  </a:moveTo>
                  <a:cubicBezTo>
                    <a:pt x="2368" y="0"/>
                    <a:pt x="1104" y="856"/>
                    <a:pt x="603" y="2191"/>
                  </a:cubicBezTo>
                  <a:cubicBezTo>
                    <a:pt x="0" y="3930"/>
                    <a:pt x="887" y="5847"/>
                    <a:pt x="2626" y="6450"/>
                  </a:cubicBezTo>
                  <a:cubicBezTo>
                    <a:pt x="4863" y="7267"/>
                    <a:pt x="7170" y="7941"/>
                    <a:pt x="9441" y="8474"/>
                  </a:cubicBezTo>
                  <a:cubicBezTo>
                    <a:pt x="9690" y="8509"/>
                    <a:pt x="9973" y="8545"/>
                    <a:pt x="10222" y="8545"/>
                  </a:cubicBezTo>
                  <a:cubicBezTo>
                    <a:pt x="11713" y="8545"/>
                    <a:pt x="13097" y="7515"/>
                    <a:pt x="13452" y="5989"/>
                  </a:cubicBezTo>
                  <a:cubicBezTo>
                    <a:pt x="13878" y="4179"/>
                    <a:pt x="12742" y="2404"/>
                    <a:pt x="10967" y="1978"/>
                  </a:cubicBezTo>
                  <a:cubicBezTo>
                    <a:pt x="8909" y="1517"/>
                    <a:pt x="6850" y="914"/>
                    <a:pt x="4863" y="204"/>
                  </a:cubicBezTo>
                  <a:cubicBezTo>
                    <a:pt x="4486" y="66"/>
                    <a:pt x="4104" y="0"/>
                    <a:pt x="372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737650" y="4885075"/>
              <a:ext cx="324775" cy="264400"/>
            </a:xfrm>
            <a:custGeom>
              <a:avLst/>
              <a:gdLst/>
              <a:ahLst/>
              <a:cxnLst/>
              <a:rect l="l" t="t" r="r" b="b"/>
              <a:pathLst>
                <a:path w="12991" h="10576" extrusionOk="0">
                  <a:moveTo>
                    <a:pt x="3750" y="0"/>
                  </a:moveTo>
                  <a:cubicBezTo>
                    <a:pt x="2776" y="0"/>
                    <a:pt x="1805" y="429"/>
                    <a:pt x="1136" y="1241"/>
                  </a:cubicBezTo>
                  <a:cubicBezTo>
                    <a:pt x="0" y="2660"/>
                    <a:pt x="213" y="4754"/>
                    <a:pt x="1633" y="5926"/>
                  </a:cubicBezTo>
                  <a:cubicBezTo>
                    <a:pt x="3478" y="7416"/>
                    <a:pt x="5395" y="8800"/>
                    <a:pt x="7383" y="10078"/>
                  </a:cubicBezTo>
                  <a:cubicBezTo>
                    <a:pt x="7950" y="10433"/>
                    <a:pt x="8589" y="10575"/>
                    <a:pt x="9193" y="10575"/>
                  </a:cubicBezTo>
                  <a:cubicBezTo>
                    <a:pt x="10293" y="10575"/>
                    <a:pt x="11358" y="10043"/>
                    <a:pt x="11997" y="9049"/>
                  </a:cubicBezTo>
                  <a:cubicBezTo>
                    <a:pt x="12990" y="7487"/>
                    <a:pt x="12529" y="5429"/>
                    <a:pt x="10967" y="4470"/>
                  </a:cubicBezTo>
                  <a:cubicBezTo>
                    <a:pt x="9193" y="3335"/>
                    <a:pt x="7454" y="2057"/>
                    <a:pt x="5821" y="744"/>
                  </a:cubicBezTo>
                  <a:cubicBezTo>
                    <a:pt x="5212" y="242"/>
                    <a:pt x="4480" y="0"/>
                    <a:pt x="375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1403125" y="4508975"/>
              <a:ext cx="285725" cy="304200"/>
            </a:xfrm>
            <a:custGeom>
              <a:avLst/>
              <a:gdLst/>
              <a:ahLst/>
              <a:cxnLst/>
              <a:rect l="l" t="t" r="r" b="b"/>
              <a:pathLst>
                <a:path w="11429" h="12168" extrusionOk="0">
                  <a:moveTo>
                    <a:pt x="3797" y="0"/>
                  </a:moveTo>
                  <a:cubicBezTo>
                    <a:pt x="3202" y="0"/>
                    <a:pt x="2601" y="158"/>
                    <a:pt x="2059" y="490"/>
                  </a:cubicBezTo>
                  <a:cubicBezTo>
                    <a:pt x="497" y="1484"/>
                    <a:pt x="0" y="3543"/>
                    <a:pt x="994" y="5069"/>
                  </a:cubicBezTo>
                  <a:cubicBezTo>
                    <a:pt x="2236" y="7092"/>
                    <a:pt x="3585" y="9044"/>
                    <a:pt x="5076" y="10890"/>
                  </a:cubicBezTo>
                  <a:cubicBezTo>
                    <a:pt x="5715" y="11706"/>
                    <a:pt x="6708" y="12167"/>
                    <a:pt x="7667" y="12167"/>
                  </a:cubicBezTo>
                  <a:cubicBezTo>
                    <a:pt x="8412" y="12167"/>
                    <a:pt x="9122" y="11919"/>
                    <a:pt x="9725" y="11457"/>
                  </a:cubicBezTo>
                  <a:cubicBezTo>
                    <a:pt x="11181" y="10286"/>
                    <a:pt x="11429" y="8228"/>
                    <a:pt x="10293" y="6772"/>
                  </a:cubicBezTo>
                  <a:cubicBezTo>
                    <a:pt x="8980" y="5104"/>
                    <a:pt x="7738" y="3365"/>
                    <a:pt x="6637" y="1555"/>
                  </a:cubicBezTo>
                  <a:cubicBezTo>
                    <a:pt x="6012" y="558"/>
                    <a:pt x="4916" y="0"/>
                    <a:pt x="379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2688850" y="5205650"/>
              <a:ext cx="330100" cy="175400"/>
            </a:xfrm>
            <a:custGeom>
              <a:avLst/>
              <a:gdLst/>
              <a:ahLst/>
              <a:cxnLst/>
              <a:rect l="l" t="t" r="r" b="b"/>
              <a:pathLst>
                <a:path w="13204" h="7016" extrusionOk="0">
                  <a:moveTo>
                    <a:pt x="9694" y="1"/>
                  </a:moveTo>
                  <a:cubicBezTo>
                    <a:pt x="9563" y="1"/>
                    <a:pt x="9432" y="8"/>
                    <a:pt x="9299" y="24"/>
                  </a:cubicBezTo>
                  <a:cubicBezTo>
                    <a:pt x="7312" y="237"/>
                    <a:pt x="5324" y="379"/>
                    <a:pt x="3337" y="379"/>
                  </a:cubicBezTo>
                  <a:cubicBezTo>
                    <a:pt x="1491" y="379"/>
                    <a:pt x="0" y="1869"/>
                    <a:pt x="0" y="3679"/>
                  </a:cubicBezTo>
                  <a:cubicBezTo>
                    <a:pt x="0" y="5525"/>
                    <a:pt x="1491" y="7016"/>
                    <a:pt x="3337" y="7016"/>
                  </a:cubicBezTo>
                  <a:cubicBezTo>
                    <a:pt x="5573" y="7016"/>
                    <a:pt x="7844" y="6874"/>
                    <a:pt x="10080" y="6625"/>
                  </a:cubicBezTo>
                  <a:cubicBezTo>
                    <a:pt x="11890" y="6412"/>
                    <a:pt x="13204" y="4744"/>
                    <a:pt x="12991" y="2934"/>
                  </a:cubicBezTo>
                  <a:cubicBezTo>
                    <a:pt x="12793" y="1223"/>
                    <a:pt x="11346" y="1"/>
                    <a:pt x="969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3161800" y="5053125"/>
              <a:ext cx="340750" cy="237425"/>
            </a:xfrm>
            <a:custGeom>
              <a:avLst/>
              <a:gdLst/>
              <a:ahLst/>
              <a:cxnLst/>
              <a:rect l="l" t="t" r="r" b="b"/>
              <a:pathLst>
                <a:path w="13630" h="9497" extrusionOk="0">
                  <a:moveTo>
                    <a:pt x="9840" y="0"/>
                  </a:moveTo>
                  <a:cubicBezTo>
                    <a:pt x="9298" y="0"/>
                    <a:pt x="8747" y="132"/>
                    <a:pt x="8234" y="410"/>
                  </a:cubicBezTo>
                  <a:cubicBezTo>
                    <a:pt x="6424" y="1404"/>
                    <a:pt x="4508" y="2291"/>
                    <a:pt x="2555" y="3072"/>
                  </a:cubicBezTo>
                  <a:cubicBezTo>
                    <a:pt x="852" y="3747"/>
                    <a:pt x="0" y="5663"/>
                    <a:pt x="674" y="7367"/>
                  </a:cubicBezTo>
                  <a:cubicBezTo>
                    <a:pt x="1171" y="8680"/>
                    <a:pt x="2414" y="9497"/>
                    <a:pt x="3762" y="9497"/>
                  </a:cubicBezTo>
                  <a:cubicBezTo>
                    <a:pt x="4153" y="9497"/>
                    <a:pt x="4579" y="9426"/>
                    <a:pt x="4969" y="9248"/>
                  </a:cubicBezTo>
                  <a:cubicBezTo>
                    <a:pt x="7170" y="8396"/>
                    <a:pt x="9335" y="7402"/>
                    <a:pt x="11429" y="6267"/>
                  </a:cubicBezTo>
                  <a:cubicBezTo>
                    <a:pt x="13026" y="5379"/>
                    <a:pt x="13629" y="3356"/>
                    <a:pt x="12742" y="1724"/>
                  </a:cubicBezTo>
                  <a:cubicBezTo>
                    <a:pt x="12158" y="628"/>
                    <a:pt x="11022" y="0"/>
                    <a:pt x="98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588600" y="4737050"/>
              <a:ext cx="300825" cy="289075"/>
            </a:xfrm>
            <a:custGeom>
              <a:avLst/>
              <a:gdLst/>
              <a:ahLst/>
              <a:cxnLst/>
              <a:rect l="l" t="t" r="r" b="b"/>
              <a:pathLst>
                <a:path w="12033" h="11563" extrusionOk="0">
                  <a:moveTo>
                    <a:pt x="8295" y="1"/>
                  </a:moveTo>
                  <a:cubicBezTo>
                    <a:pt x="7345" y="1"/>
                    <a:pt x="6404" y="406"/>
                    <a:pt x="5750" y="1199"/>
                  </a:cubicBezTo>
                  <a:cubicBezTo>
                    <a:pt x="4401" y="2831"/>
                    <a:pt x="2946" y="4358"/>
                    <a:pt x="1420" y="5777"/>
                  </a:cubicBezTo>
                  <a:cubicBezTo>
                    <a:pt x="71" y="7055"/>
                    <a:pt x="0" y="9149"/>
                    <a:pt x="1278" y="10498"/>
                  </a:cubicBezTo>
                  <a:cubicBezTo>
                    <a:pt x="1917" y="11208"/>
                    <a:pt x="2804" y="11563"/>
                    <a:pt x="3691" y="11563"/>
                  </a:cubicBezTo>
                  <a:cubicBezTo>
                    <a:pt x="4508" y="11563"/>
                    <a:pt x="5324" y="11243"/>
                    <a:pt x="5963" y="10640"/>
                  </a:cubicBezTo>
                  <a:cubicBezTo>
                    <a:pt x="7702" y="9043"/>
                    <a:pt x="9335" y="7268"/>
                    <a:pt x="10861" y="5458"/>
                  </a:cubicBezTo>
                  <a:cubicBezTo>
                    <a:pt x="12032" y="4038"/>
                    <a:pt x="11855" y="1944"/>
                    <a:pt x="10435" y="773"/>
                  </a:cubicBezTo>
                  <a:cubicBezTo>
                    <a:pt x="9808" y="255"/>
                    <a:pt x="9048" y="1"/>
                    <a:pt x="829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882300" y="4297950"/>
              <a:ext cx="250250" cy="322675"/>
            </a:xfrm>
            <a:custGeom>
              <a:avLst/>
              <a:gdLst/>
              <a:ahLst/>
              <a:cxnLst/>
              <a:rect l="l" t="t" r="r" b="b"/>
              <a:pathLst>
                <a:path w="10010" h="12907" extrusionOk="0">
                  <a:moveTo>
                    <a:pt x="6287" y="1"/>
                  </a:moveTo>
                  <a:cubicBezTo>
                    <a:pt x="4888" y="1"/>
                    <a:pt x="3580" y="895"/>
                    <a:pt x="3124" y="2294"/>
                  </a:cubicBezTo>
                  <a:cubicBezTo>
                    <a:pt x="2449" y="4282"/>
                    <a:pt x="1668" y="6269"/>
                    <a:pt x="781" y="8150"/>
                  </a:cubicBezTo>
                  <a:cubicBezTo>
                    <a:pt x="0" y="9818"/>
                    <a:pt x="710" y="11806"/>
                    <a:pt x="2378" y="12587"/>
                  </a:cubicBezTo>
                  <a:cubicBezTo>
                    <a:pt x="2840" y="12800"/>
                    <a:pt x="3301" y="12906"/>
                    <a:pt x="3798" y="12906"/>
                  </a:cubicBezTo>
                  <a:cubicBezTo>
                    <a:pt x="5040" y="12906"/>
                    <a:pt x="6247" y="12197"/>
                    <a:pt x="6815" y="11025"/>
                  </a:cubicBezTo>
                  <a:cubicBezTo>
                    <a:pt x="7809" y="8860"/>
                    <a:pt x="8696" y="6624"/>
                    <a:pt x="9441" y="4353"/>
                  </a:cubicBezTo>
                  <a:cubicBezTo>
                    <a:pt x="10009" y="2613"/>
                    <a:pt x="9051" y="732"/>
                    <a:pt x="7312" y="164"/>
                  </a:cubicBezTo>
                  <a:cubicBezTo>
                    <a:pt x="6972" y="53"/>
                    <a:pt x="6627" y="1"/>
                    <a:pt x="628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2267375" y="2105950"/>
              <a:ext cx="346075" cy="217400"/>
            </a:xfrm>
            <a:custGeom>
              <a:avLst/>
              <a:gdLst/>
              <a:ahLst/>
              <a:cxnLst/>
              <a:rect l="l" t="t" r="r" b="b"/>
              <a:pathLst>
                <a:path w="13843" h="8696" extrusionOk="0">
                  <a:moveTo>
                    <a:pt x="10155" y="1"/>
                  </a:moveTo>
                  <a:cubicBezTo>
                    <a:pt x="9884" y="1"/>
                    <a:pt x="9609" y="35"/>
                    <a:pt x="9335" y="106"/>
                  </a:cubicBezTo>
                  <a:cubicBezTo>
                    <a:pt x="7063" y="709"/>
                    <a:pt x="4792" y="1419"/>
                    <a:pt x="2591" y="2236"/>
                  </a:cubicBezTo>
                  <a:cubicBezTo>
                    <a:pt x="852" y="2874"/>
                    <a:pt x="0" y="4791"/>
                    <a:pt x="639" y="6495"/>
                  </a:cubicBezTo>
                  <a:cubicBezTo>
                    <a:pt x="1136" y="7843"/>
                    <a:pt x="2378" y="8695"/>
                    <a:pt x="3763" y="8695"/>
                  </a:cubicBezTo>
                  <a:cubicBezTo>
                    <a:pt x="4117" y="8695"/>
                    <a:pt x="4508" y="8624"/>
                    <a:pt x="4898" y="8482"/>
                  </a:cubicBezTo>
                  <a:cubicBezTo>
                    <a:pt x="6886" y="7737"/>
                    <a:pt x="8944" y="7098"/>
                    <a:pt x="11003" y="6566"/>
                  </a:cubicBezTo>
                  <a:cubicBezTo>
                    <a:pt x="12778" y="6104"/>
                    <a:pt x="13842" y="4294"/>
                    <a:pt x="13381" y="2520"/>
                  </a:cubicBezTo>
                  <a:cubicBezTo>
                    <a:pt x="12991" y="1019"/>
                    <a:pt x="11637" y="1"/>
                    <a:pt x="1015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/>
          <p:cNvSpPr/>
          <p:nvPr/>
        </p:nvSpPr>
        <p:spPr>
          <a:xfrm>
            <a:off x="2601548" y="2792153"/>
            <a:ext cx="40836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üsulu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ziddiyyətli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sübutdan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istifadə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ərək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hansı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cümləni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konyunktiv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normal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formada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ekvivalent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cümləyə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çev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86090" y="920708"/>
            <a:ext cx="52281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axtarış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alqoritmi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birləşdirildikdə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təklif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düsturunun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uyğunluğunu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genişləndirməklə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sıra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aksiomalar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altında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cümlənin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etibarlılığını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təyin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etmək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düzgün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tam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alqoritm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51" name="Google Shape;5536;p49"/>
          <p:cNvSpPr/>
          <p:nvPr/>
        </p:nvSpPr>
        <p:spPr>
          <a:xfrm>
            <a:off x="4471399" y="2429546"/>
            <a:ext cx="418978" cy="362607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997574" y="109269"/>
            <a:ext cx="3366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texnikası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97572" y="578288"/>
            <a:ext cx="6558456" cy="1074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 Less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3086</TotalTime>
  <Words>1489</Words>
  <Application>Microsoft Office PowerPoint</Application>
  <PresentationFormat>On-screen Show (16:9)</PresentationFormat>
  <Paragraphs>179</Paragraphs>
  <Slides>42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Proxima Nova</vt:lpstr>
      <vt:lpstr>Fira Sans Extra Condensed Medium</vt:lpstr>
      <vt:lpstr>Arial</vt:lpstr>
      <vt:lpstr>Berlin Sans FB Demi</vt:lpstr>
      <vt:lpstr>Bahnschrift SemiBold</vt:lpstr>
      <vt:lpstr>Arial Rounded MT Bold</vt:lpstr>
      <vt:lpstr>Passion One</vt:lpstr>
      <vt:lpstr>Oswald Regular</vt:lpstr>
      <vt:lpstr>Proxima Nova Semibold</vt:lpstr>
      <vt:lpstr>Arvo</vt:lpstr>
      <vt:lpstr>Abel</vt:lpstr>
      <vt:lpstr>Math Lesson by Slidesgo</vt:lpstr>
      <vt:lpstr>SlidesGo Final Pages</vt:lpstr>
      <vt:lpstr>Fakültə-İnformasiya texnologiyaları və İdarəetmə İxtisas-İnformasiya texnologiyaları Qrup-№ 685.18 Tələbə-İbrahimova Aytac Müəllimə-Sərdarov Yaqub Mövzu-Rezolyusiya prinsipi</vt:lpstr>
      <vt:lpstr>PowerPoint Presentation</vt:lpstr>
      <vt:lpstr>Rezolyusiya prinsipi, Robinson (1965) görə, təkzib sübutları, yəni ziddiyyətlərlə sübutlar əmələ gətirməklə əldə edilən bir sübut teoremi metodudur. Bu metod bir çox avtomatik teoremin isbatında istifadə edilmişdir.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“Tom öləcək” rezolyusiya prinsipi ilə sübut edin 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DEFINITION OF CONCEPTS</vt:lpstr>
      <vt:lpstr>PROCESS</vt:lpstr>
      <vt:lpstr>OVERVIEW DIAGRAM</vt:lpstr>
      <vt:lpstr>EXERCISE</vt:lpstr>
      <vt:lpstr>ASSIGNMENT</vt:lpstr>
      <vt:lpstr>THANKS!</vt:lpstr>
      <vt:lpstr>CREDITS</vt:lpstr>
      <vt:lpstr>RESOURCES</vt:lpstr>
      <vt:lpstr>Instructions for use</vt:lpstr>
      <vt:lpstr>Fonts &amp; colors used</vt:lpstr>
      <vt:lpstr>PowerPoint Presentation</vt:lpstr>
      <vt:lpstr>Use our editable graphic resources...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Fakültə-İnformasiya texnologiyaları və İdarəetmə İxtisas-İnformasiya texnologiyaları Qrup-№ 685.18 Tələbə-İbrahimova Aytac Müəllimə-Sərdarov Yaqub Mövzu-Rezolyusiya prinsipi</dc:title>
  <cp:lastModifiedBy>ADMIN</cp:lastModifiedBy>
  <cp:revision>51</cp:revision>
  <dcterms:modified xsi:type="dcterms:W3CDTF">2019-11-26T20:48:19Z</dcterms:modified>
</cp:coreProperties>
</file>